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4"/>
  </p:sldMasterIdLst>
  <p:handoutMasterIdLst>
    <p:handoutMasterId r:id="rId31"/>
  </p:handoutMasterIdLst>
  <p:sldIdLst>
    <p:sldId id="315" r:id="rId5"/>
    <p:sldId id="266" r:id="rId6"/>
    <p:sldId id="331" r:id="rId7"/>
    <p:sldId id="272" r:id="rId8"/>
    <p:sldId id="281" r:id="rId9"/>
    <p:sldId id="337" r:id="rId10"/>
    <p:sldId id="282" r:id="rId11"/>
    <p:sldId id="312" r:id="rId12"/>
    <p:sldId id="335" r:id="rId13"/>
    <p:sldId id="280" r:id="rId14"/>
    <p:sldId id="336" r:id="rId15"/>
    <p:sldId id="313" r:id="rId16"/>
    <p:sldId id="294" r:id="rId17"/>
    <p:sldId id="296" r:id="rId18"/>
    <p:sldId id="330" r:id="rId19"/>
    <p:sldId id="314" r:id="rId20"/>
    <p:sldId id="329" r:id="rId21"/>
    <p:sldId id="295" r:id="rId22"/>
    <p:sldId id="297" r:id="rId23"/>
    <p:sldId id="292" r:id="rId24"/>
    <p:sldId id="338" r:id="rId25"/>
    <p:sldId id="328" r:id="rId26"/>
    <p:sldId id="333" r:id="rId27"/>
    <p:sldId id="276" r:id="rId28"/>
    <p:sldId id="334" r:id="rId29"/>
    <p:sldId id="332" r:id="rId30"/>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5pPr>
    <a:lvl6pPr marL="22860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6pPr>
    <a:lvl7pPr marL="27432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7pPr>
    <a:lvl8pPr marL="32004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8pPr>
    <a:lvl9pPr marL="36576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CC"/>
    <a:srgbClr val="0000FF"/>
    <a:srgbClr val="FF3399"/>
    <a:srgbClr val="CC00CC"/>
    <a:srgbClr val="FFFFCC"/>
    <a:srgbClr val="99FFCC"/>
    <a:srgbClr val="66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6" autoAdjust="0"/>
    <p:restoredTop sz="94660"/>
  </p:normalViewPr>
  <p:slideViewPr>
    <p:cSldViewPr>
      <p:cViewPr varScale="1">
        <p:scale>
          <a:sx n="97" d="100"/>
          <a:sy n="97" d="100"/>
        </p:scale>
        <p:origin x="78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 NESBITT (Kingsfield First School)" userId="48dfe92c-c677-4d80-8760-fd5569534d78" providerId="ADAL" clId="{04629760-AECF-43FF-B0AD-291B0FECC673}"/>
    <pc:docChg chg="modSld">
      <pc:chgData name="C. NESBITT (Kingsfield First School)" userId="48dfe92c-c677-4d80-8760-fd5569534d78" providerId="ADAL" clId="{04629760-AECF-43FF-B0AD-291B0FECC673}" dt="2024-07-09T07:02:41.283" v="85" actId="1076"/>
      <pc:docMkLst>
        <pc:docMk/>
      </pc:docMkLst>
      <pc:sldChg chg="modSp mod">
        <pc:chgData name="C. NESBITT (Kingsfield First School)" userId="48dfe92c-c677-4d80-8760-fd5569534d78" providerId="ADAL" clId="{04629760-AECF-43FF-B0AD-291B0FECC673}" dt="2024-07-09T06:59:11.108" v="6" actId="20577"/>
        <pc:sldMkLst>
          <pc:docMk/>
          <pc:sldMk cId="0" sldId="272"/>
        </pc:sldMkLst>
        <pc:spChg chg="mod">
          <ac:chgData name="C. NESBITT (Kingsfield First School)" userId="48dfe92c-c677-4d80-8760-fd5569534d78" providerId="ADAL" clId="{04629760-AECF-43FF-B0AD-291B0FECC673}" dt="2024-07-09T06:59:11.108" v="6" actId="20577"/>
          <ac:spMkLst>
            <pc:docMk/>
            <pc:sldMk cId="0" sldId="272"/>
            <ac:spMk id="7171" creationId="{9C28B163-EE31-C4A9-2B69-09CA50B15044}"/>
          </ac:spMkLst>
        </pc:spChg>
      </pc:sldChg>
      <pc:sldChg chg="modSp mod">
        <pc:chgData name="C. NESBITT (Kingsfield First School)" userId="48dfe92c-c677-4d80-8760-fd5569534d78" providerId="ADAL" clId="{04629760-AECF-43FF-B0AD-291B0FECC673}" dt="2024-07-09T07:01:05.127" v="57" actId="122"/>
        <pc:sldMkLst>
          <pc:docMk/>
          <pc:sldMk cId="0" sldId="280"/>
        </pc:sldMkLst>
        <pc:spChg chg="mod">
          <ac:chgData name="C. NESBITT (Kingsfield First School)" userId="48dfe92c-c677-4d80-8760-fd5569534d78" providerId="ADAL" clId="{04629760-AECF-43FF-B0AD-291B0FECC673}" dt="2024-07-09T07:01:05.127" v="57" actId="122"/>
          <ac:spMkLst>
            <pc:docMk/>
            <pc:sldMk cId="0" sldId="280"/>
            <ac:spMk id="11268" creationId="{D736F9C3-56F8-CDD1-8524-40BC0B821EAF}"/>
          </ac:spMkLst>
        </pc:spChg>
      </pc:sldChg>
      <pc:sldChg chg="modSp mod">
        <pc:chgData name="C. NESBITT (Kingsfield First School)" userId="48dfe92c-c677-4d80-8760-fd5569534d78" providerId="ADAL" clId="{04629760-AECF-43FF-B0AD-291B0FECC673}" dt="2024-07-09T06:59:26.516" v="7" actId="20577"/>
        <pc:sldMkLst>
          <pc:docMk/>
          <pc:sldMk cId="0" sldId="281"/>
        </pc:sldMkLst>
        <pc:spChg chg="mod">
          <ac:chgData name="C. NESBITT (Kingsfield First School)" userId="48dfe92c-c677-4d80-8760-fd5569534d78" providerId="ADAL" clId="{04629760-AECF-43FF-B0AD-291B0FECC673}" dt="2024-07-09T06:59:26.516" v="7" actId="20577"/>
          <ac:spMkLst>
            <pc:docMk/>
            <pc:sldMk cId="0" sldId="281"/>
            <ac:spMk id="8197" creationId="{13362A4A-7E8B-989C-4FC0-8F9A2676929E}"/>
          </ac:spMkLst>
        </pc:spChg>
      </pc:sldChg>
      <pc:sldChg chg="modSp mod">
        <pc:chgData name="C. NESBITT (Kingsfield First School)" userId="48dfe92c-c677-4d80-8760-fd5569534d78" providerId="ADAL" clId="{04629760-AECF-43FF-B0AD-291B0FECC673}" dt="2024-07-09T07:02:41.283" v="85" actId="1076"/>
        <pc:sldMkLst>
          <pc:docMk/>
          <pc:sldMk cId="0" sldId="295"/>
        </pc:sldMkLst>
        <pc:graphicFrameChg chg="mod">
          <ac:chgData name="C. NESBITT (Kingsfield First School)" userId="48dfe92c-c677-4d80-8760-fd5569534d78" providerId="ADAL" clId="{04629760-AECF-43FF-B0AD-291B0FECC673}" dt="2024-07-09T07:02:41.283" v="85" actId="1076"/>
          <ac:graphicFrameMkLst>
            <pc:docMk/>
            <pc:sldMk cId="0" sldId="295"/>
            <ac:graphicFrameMk id="6" creationId="{AC57082E-FE7B-4C6E-9C63-261661D7FB8C}"/>
          </ac:graphicFrameMkLst>
        </pc:graphicFrameChg>
      </pc:sldChg>
      <pc:sldChg chg="modSp mod">
        <pc:chgData name="C. NESBITT (Kingsfield First School)" userId="48dfe92c-c677-4d80-8760-fd5569534d78" providerId="ADAL" clId="{04629760-AECF-43FF-B0AD-291B0FECC673}" dt="2024-07-09T07:01:51.411" v="79" actId="20577"/>
        <pc:sldMkLst>
          <pc:docMk/>
          <pc:sldMk cId="0" sldId="296"/>
        </pc:sldMkLst>
        <pc:spChg chg="mod">
          <ac:chgData name="C. NESBITT (Kingsfield First School)" userId="48dfe92c-c677-4d80-8760-fd5569534d78" providerId="ADAL" clId="{04629760-AECF-43FF-B0AD-291B0FECC673}" dt="2024-07-09T07:01:51.411" v="79" actId="20577"/>
          <ac:spMkLst>
            <pc:docMk/>
            <pc:sldMk cId="0" sldId="296"/>
            <ac:spMk id="4" creationId="{9CC39F05-F3AD-9ECB-C0A5-3B4847F9EC25}"/>
          </ac:spMkLst>
        </pc:spChg>
      </pc:sldChg>
      <pc:sldChg chg="modSp mod">
        <pc:chgData name="C. NESBITT (Kingsfield First School)" userId="48dfe92c-c677-4d80-8760-fd5569534d78" providerId="ADAL" clId="{04629760-AECF-43FF-B0AD-291B0FECC673}" dt="2024-07-09T06:58:20.399" v="1" actId="1076"/>
        <pc:sldMkLst>
          <pc:docMk/>
          <pc:sldMk cId="0" sldId="297"/>
        </pc:sldMkLst>
        <pc:picChg chg="mod">
          <ac:chgData name="C. NESBITT (Kingsfield First School)" userId="48dfe92c-c677-4d80-8760-fd5569534d78" providerId="ADAL" clId="{04629760-AECF-43FF-B0AD-291B0FECC673}" dt="2024-07-09T06:58:20.399" v="1" actId="1076"/>
          <ac:picMkLst>
            <pc:docMk/>
            <pc:sldMk cId="0" sldId="297"/>
            <ac:picMk id="3" creationId="{6EA58F24-8550-4E23-B527-8B9F10F58D16}"/>
          </ac:picMkLst>
        </pc:picChg>
      </pc:sldChg>
      <pc:sldChg chg="modSp mod">
        <pc:chgData name="C. NESBITT (Kingsfield First School)" userId="48dfe92c-c677-4d80-8760-fd5569534d78" providerId="ADAL" clId="{04629760-AECF-43FF-B0AD-291B0FECC673}" dt="2024-07-09T07:00:34.868" v="54" actId="20577"/>
        <pc:sldMkLst>
          <pc:docMk/>
          <pc:sldMk cId="0" sldId="312"/>
        </pc:sldMkLst>
        <pc:spChg chg="mod">
          <ac:chgData name="C. NESBITT (Kingsfield First School)" userId="48dfe92c-c677-4d80-8760-fd5569534d78" providerId="ADAL" clId="{04629760-AECF-43FF-B0AD-291B0FECC673}" dt="2024-07-09T07:00:34.868" v="54" actId="20577"/>
          <ac:spMkLst>
            <pc:docMk/>
            <pc:sldMk cId="0" sldId="312"/>
            <ac:spMk id="3" creationId="{D07BC27E-0791-B4A5-C893-B55B7AD39612}"/>
          </ac:spMkLst>
        </pc:spChg>
      </pc:sldChg>
      <pc:sldChg chg="modSp mod">
        <pc:chgData name="C. NESBITT (Kingsfield First School)" userId="48dfe92c-c677-4d80-8760-fd5569534d78" providerId="ADAL" clId="{04629760-AECF-43FF-B0AD-291B0FECC673}" dt="2024-07-09T07:02:07.340" v="81" actId="5793"/>
        <pc:sldMkLst>
          <pc:docMk/>
          <pc:sldMk cId="0" sldId="314"/>
        </pc:sldMkLst>
        <pc:spChg chg="mod">
          <ac:chgData name="C. NESBITT (Kingsfield First School)" userId="48dfe92c-c677-4d80-8760-fd5569534d78" providerId="ADAL" clId="{04629760-AECF-43FF-B0AD-291B0FECC673}" dt="2024-07-09T07:02:07.340" v="81" actId="5793"/>
          <ac:spMkLst>
            <pc:docMk/>
            <pc:sldMk cId="0" sldId="314"/>
            <ac:spMk id="17412" creationId="{E90B4B89-D3C7-F998-1716-2C9A3772F664}"/>
          </ac:spMkLst>
        </pc:spChg>
      </pc:sldChg>
      <pc:sldChg chg="modSp mod">
        <pc:chgData name="C. NESBITT (Kingsfield First School)" userId="48dfe92c-c677-4d80-8760-fd5569534d78" providerId="ADAL" clId="{04629760-AECF-43FF-B0AD-291B0FECC673}" dt="2024-07-09T07:02:24.930" v="84" actId="122"/>
        <pc:sldMkLst>
          <pc:docMk/>
          <pc:sldMk cId="0" sldId="329"/>
        </pc:sldMkLst>
        <pc:spChg chg="mod">
          <ac:chgData name="C. NESBITT (Kingsfield First School)" userId="48dfe92c-c677-4d80-8760-fd5569534d78" providerId="ADAL" clId="{04629760-AECF-43FF-B0AD-291B0FECC673}" dt="2024-07-09T07:02:24.930" v="84" actId="122"/>
          <ac:spMkLst>
            <pc:docMk/>
            <pc:sldMk cId="0" sldId="329"/>
            <ac:spMk id="14339" creationId="{A6884C57-828A-FCF2-25CC-4D2ED967E929}"/>
          </ac:spMkLst>
        </pc:spChg>
      </pc:sldChg>
      <pc:sldChg chg="modSp mod">
        <pc:chgData name="C. NESBITT (Kingsfield First School)" userId="48dfe92c-c677-4d80-8760-fd5569534d78" providerId="ADAL" clId="{04629760-AECF-43FF-B0AD-291B0FECC673}" dt="2024-07-09T07:00:04.503" v="47" actId="20577"/>
        <pc:sldMkLst>
          <pc:docMk/>
          <pc:sldMk cId="2536932018" sldId="337"/>
        </pc:sldMkLst>
        <pc:spChg chg="mod">
          <ac:chgData name="C. NESBITT (Kingsfield First School)" userId="48dfe92c-c677-4d80-8760-fd5569534d78" providerId="ADAL" clId="{04629760-AECF-43FF-B0AD-291B0FECC673}" dt="2024-07-09T07:00:04.503" v="47" actId="20577"/>
          <ac:spMkLst>
            <pc:docMk/>
            <pc:sldMk cId="2536932018" sldId="337"/>
            <ac:spMk id="8197" creationId="{13362A4A-7E8B-989C-4FC0-8F9A2676929E}"/>
          </ac:spMkLst>
        </pc:spChg>
      </pc:sldChg>
      <pc:sldChg chg="modSp mod">
        <pc:chgData name="C. NESBITT (Kingsfield First School)" userId="48dfe92c-c677-4d80-8760-fd5569534d78" providerId="ADAL" clId="{04629760-AECF-43FF-B0AD-291B0FECC673}" dt="2024-07-09T06:57:04.556" v="0" actId="20577"/>
        <pc:sldMkLst>
          <pc:docMk/>
          <pc:sldMk cId="837072552" sldId="338"/>
        </pc:sldMkLst>
        <pc:spChg chg="mod">
          <ac:chgData name="C. NESBITT (Kingsfield First School)" userId="48dfe92c-c677-4d80-8760-fd5569534d78" providerId="ADAL" clId="{04629760-AECF-43FF-B0AD-291B0FECC673}" dt="2024-07-09T06:57:04.556" v="0" actId="20577"/>
          <ac:spMkLst>
            <pc:docMk/>
            <pc:sldMk cId="837072552" sldId="338"/>
            <ac:spMk id="3" creationId="{6F3B0A56-53CB-D983-72C1-DDE6E409D76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B6806359-A115-C815-AAEC-A73920106AEF}"/>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Tahoma" pitchFamily="34" charset="0"/>
                <a:cs typeface="Arial" charset="0"/>
              </a:defRPr>
            </a:lvl1pPr>
          </a:lstStyle>
          <a:p>
            <a:pPr>
              <a:defRPr/>
            </a:pPr>
            <a:endParaRPr lang="en-GB" altLang="en-US"/>
          </a:p>
        </p:txBody>
      </p:sp>
      <p:sp>
        <p:nvSpPr>
          <p:cNvPr id="34819" name="Rectangle 3">
            <a:extLst>
              <a:ext uri="{FF2B5EF4-FFF2-40B4-BE49-F238E27FC236}">
                <a16:creationId xmlns:a16="http://schemas.microsoft.com/office/drawing/2014/main" id="{34DE537F-6C79-2372-FAD0-0E7D44762707}"/>
              </a:ext>
            </a:extLst>
          </p:cNvPr>
          <p:cNvSpPr>
            <a:spLocks noGrp="1" noChangeArrowheads="1"/>
          </p:cNvSpPr>
          <p:nvPr>
            <p:ph type="dt" sz="quarter"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Tahoma" pitchFamily="34" charset="0"/>
                <a:cs typeface="Arial" charset="0"/>
              </a:defRPr>
            </a:lvl1pPr>
          </a:lstStyle>
          <a:p>
            <a:pPr>
              <a:defRPr/>
            </a:pPr>
            <a:endParaRPr lang="en-GB" altLang="en-US"/>
          </a:p>
        </p:txBody>
      </p:sp>
      <p:sp>
        <p:nvSpPr>
          <p:cNvPr id="34820" name="Rectangle 4">
            <a:extLst>
              <a:ext uri="{FF2B5EF4-FFF2-40B4-BE49-F238E27FC236}">
                <a16:creationId xmlns:a16="http://schemas.microsoft.com/office/drawing/2014/main" id="{99D08D0D-77D3-A4B5-299B-62AE1F219CF7}"/>
              </a:ext>
            </a:extLst>
          </p:cNvPr>
          <p:cNvSpPr>
            <a:spLocks noGrp="1" noChangeArrowheads="1"/>
          </p:cNvSpPr>
          <p:nvPr>
            <p:ph type="ftr" sz="quarter" idx="2"/>
          </p:nvPr>
        </p:nvSpPr>
        <p:spPr bwMode="auto">
          <a:xfrm>
            <a:off x="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Tahoma" pitchFamily="34" charset="0"/>
                <a:cs typeface="Arial" charset="0"/>
              </a:defRPr>
            </a:lvl1pPr>
          </a:lstStyle>
          <a:p>
            <a:pPr>
              <a:defRPr/>
            </a:pPr>
            <a:endParaRPr lang="en-GB" altLang="en-US"/>
          </a:p>
        </p:txBody>
      </p:sp>
      <p:sp>
        <p:nvSpPr>
          <p:cNvPr id="34821" name="Rectangle 5">
            <a:extLst>
              <a:ext uri="{FF2B5EF4-FFF2-40B4-BE49-F238E27FC236}">
                <a16:creationId xmlns:a16="http://schemas.microsoft.com/office/drawing/2014/main" id="{BDBE4826-03AE-2A31-69A1-65EEECDEAE9E}"/>
              </a:ext>
            </a:extLst>
          </p:cNvPr>
          <p:cNvSpPr>
            <a:spLocks noGrp="1" noChangeArrowheads="1"/>
          </p:cNvSpPr>
          <p:nvPr>
            <p:ph type="sldNum" sz="quarter" idx="3"/>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Tahoma" panose="020B0604030504040204" pitchFamily="34" charset="0"/>
              </a:defRPr>
            </a:lvl1pPr>
          </a:lstStyle>
          <a:p>
            <a:pPr>
              <a:defRPr/>
            </a:pPr>
            <a:fld id="{A727B76C-ABC7-4CC5-B5CF-EFA984CB9C41}"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28097963-957F-985B-29BD-C84BE72D603E}"/>
              </a:ext>
            </a:extLst>
          </p:cNvPr>
          <p:cNvSpPr>
            <a:spLocks/>
          </p:cNvSpPr>
          <p:nvPr/>
        </p:nvSpPr>
        <p:spPr bwMode="blackWhite">
          <a:xfrm>
            <a:off x="20638" y="12700"/>
            <a:ext cx="8896350" cy="6780213"/>
          </a:xfrm>
          <a:custGeom>
            <a:avLst/>
            <a:gdLst>
              <a:gd name="T0" fmla="*/ 2147483646 w 3985"/>
              <a:gd name="T1" fmla="*/ 0 h 3619"/>
              <a:gd name="T2" fmla="*/ 0 w 3985"/>
              <a:gd name="T3" fmla="*/ 2147483646 h 3619"/>
              <a:gd name="T4" fmla="*/ 2147483646 w 3985"/>
              <a:gd name="T5" fmla="*/ 2147483646 h 3619"/>
              <a:gd name="T6" fmla="*/ 2147483646 w 3985"/>
              <a:gd name="T7" fmla="*/ 2147483646 h 3619"/>
              <a:gd name="T8" fmla="*/ 2147483646 w 3985"/>
              <a:gd name="T9" fmla="*/ 0 h 3619"/>
              <a:gd name="T10" fmla="*/ 2147483646 w 3985"/>
              <a:gd name="T11" fmla="*/ 0 h 36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85" h="3619">
                <a:moveTo>
                  <a:pt x="2822" y="0"/>
                </a:moveTo>
                <a:lnTo>
                  <a:pt x="0" y="975"/>
                </a:lnTo>
                <a:lnTo>
                  <a:pt x="2169" y="3619"/>
                </a:lnTo>
                <a:lnTo>
                  <a:pt x="3985" y="1125"/>
                </a:lnTo>
                <a:lnTo>
                  <a:pt x="282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3" name="Group 8">
            <a:extLst>
              <a:ext uri="{FF2B5EF4-FFF2-40B4-BE49-F238E27FC236}">
                <a16:creationId xmlns:a16="http://schemas.microsoft.com/office/drawing/2014/main" id="{C754ABC1-DB19-F5E8-B487-337D76EA8385}"/>
              </a:ext>
            </a:extLst>
          </p:cNvPr>
          <p:cNvGrpSpPr>
            <a:grpSpLocks/>
          </p:cNvGrpSpPr>
          <p:nvPr/>
        </p:nvGrpSpPr>
        <p:grpSpPr bwMode="auto">
          <a:xfrm>
            <a:off x="195263" y="234950"/>
            <a:ext cx="3787775" cy="1778000"/>
            <a:chOff x="123" y="148"/>
            <a:chExt cx="2386" cy="1120"/>
          </a:xfrm>
        </p:grpSpPr>
        <p:sp>
          <p:nvSpPr>
            <p:cNvPr id="4" name="Freeform 9">
              <a:extLst>
                <a:ext uri="{FF2B5EF4-FFF2-40B4-BE49-F238E27FC236}">
                  <a16:creationId xmlns:a16="http://schemas.microsoft.com/office/drawing/2014/main" id="{AB487535-91DC-A12D-21C1-5BE091FB23BE}"/>
                </a:ext>
              </a:extLst>
            </p:cNvPr>
            <p:cNvSpPr>
              <a:spLocks/>
            </p:cNvSpPr>
            <p:nvPr userDrawn="1"/>
          </p:nvSpPr>
          <p:spPr bwMode="auto">
            <a:xfrm>
              <a:off x="177" y="177"/>
              <a:ext cx="2250" cy="1017"/>
            </a:xfrm>
            <a:custGeom>
              <a:avLst/>
              <a:gdLst>
                <a:gd name="T0" fmla="*/ 2147483646 w 794"/>
                <a:gd name="T1" fmla="*/ 2147483646 h 414"/>
                <a:gd name="T2" fmla="*/ 2147483646 w 794"/>
                <a:gd name="T3" fmla="*/ 2147483646 h 414"/>
                <a:gd name="T4" fmla="*/ 2147483646 w 794"/>
                <a:gd name="T5" fmla="*/ 2147483646 h 414"/>
                <a:gd name="T6" fmla="*/ 2147483646 w 794"/>
                <a:gd name="T7" fmla="*/ 0 h 414"/>
                <a:gd name="T8" fmla="*/ 2147483646 w 794"/>
                <a:gd name="T9" fmla="*/ 2147483646 h 414"/>
                <a:gd name="T10" fmla="*/ 0 w 794"/>
                <a:gd name="T11" fmla="*/ 2147483646 h 414"/>
                <a:gd name="T12" fmla="*/ 2147483646 w 794"/>
                <a:gd name="T13" fmla="*/ 2147483646 h 414"/>
                <a:gd name="T14" fmla="*/ 2147483646 w 794"/>
                <a:gd name="T15" fmla="*/ 2147483646 h 414"/>
                <a:gd name="T16" fmla="*/ 2147483646 w 794"/>
                <a:gd name="T17" fmla="*/ 2147483646 h 414"/>
                <a:gd name="T18" fmla="*/ 2147483646 w 794"/>
                <a:gd name="T19" fmla="*/ 2147483646 h 414"/>
                <a:gd name="T20" fmla="*/ 2147483646 w 794"/>
                <a:gd name="T21" fmla="*/ 2147483646 h 414"/>
                <a:gd name="T22" fmla="*/ 2147483646 w 794"/>
                <a:gd name="T23" fmla="*/ 2147483646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 name="Freeform 10">
              <a:extLst>
                <a:ext uri="{FF2B5EF4-FFF2-40B4-BE49-F238E27FC236}">
                  <a16:creationId xmlns:a16="http://schemas.microsoft.com/office/drawing/2014/main" id="{1E8B6643-F069-8134-0E2A-5893B7BF28FA}"/>
                </a:ext>
              </a:extLst>
            </p:cNvPr>
            <p:cNvSpPr>
              <a:spLocks/>
            </p:cNvSpPr>
            <p:nvPr userDrawn="1"/>
          </p:nvSpPr>
          <p:spPr bwMode="auto">
            <a:xfrm>
              <a:off x="166" y="261"/>
              <a:ext cx="2244" cy="1007"/>
            </a:xfrm>
            <a:custGeom>
              <a:avLst/>
              <a:gdLst>
                <a:gd name="T0" fmla="*/ 6443376 w 1586"/>
                <a:gd name="T1" fmla="*/ 0 h 821"/>
                <a:gd name="T2" fmla="*/ 62582912 w 1586"/>
                <a:gd name="T3" fmla="*/ 291321 h 821"/>
                <a:gd name="T4" fmla="*/ 67140172 w 1586"/>
                <a:gd name="T5" fmla="*/ 358142 h 821"/>
                <a:gd name="T6" fmla="*/ 74579075 w 1586"/>
                <a:gd name="T7" fmla="*/ 444526 h 821"/>
                <a:gd name="T8" fmla="*/ 73592430 w 1586"/>
                <a:gd name="T9" fmla="*/ 460859 h 821"/>
                <a:gd name="T10" fmla="*/ 63464889 w 1586"/>
                <a:gd name="T11" fmla="*/ 441716 h 821"/>
                <a:gd name="T12" fmla="*/ 53829379 w 1586"/>
                <a:gd name="T13" fmla="*/ 455277 h 821"/>
                <a:gd name="T14" fmla="*/ 1946521 w 1586"/>
                <a:gd name="T15" fmla="*/ 167737 h 821"/>
                <a:gd name="T16" fmla="*/ 0 w 1586"/>
                <a:gd name="T17" fmla="*/ 84229 h 821"/>
                <a:gd name="T18" fmla="*/ 2158401 w 1586"/>
                <a:gd name="T19" fmla="*/ 17756 h 821"/>
                <a:gd name="T20" fmla="*/ 6443376 w 1586"/>
                <a:gd name="T21" fmla="*/ 0 h 821"/>
                <a:gd name="T22" fmla="*/ 6443376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 name="Freeform 11">
              <a:extLst>
                <a:ext uri="{FF2B5EF4-FFF2-40B4-BE49-F238E27FC236}">
                  <a16:creationId xmlns:a16="http://schemas.microsoft.com/office/drawing/2014/main" id="{F1884FFD-A438-5222-DCD3-98AE4F553691}"/>
                </a:ext>
              </a:extLst>
            </p:cNvPr>
            <p:cNvSpPr>
              <a:spLocks/>
            </p:cNvSpPr>
            <p:nvPr userDrawn="1"/>
          </p:nvSpPr>
          <p:spPr bwMode="auto">
            <a:xfrm>
              <a:off x="474" y="344"/>
              <a:ext cx="1488" cy="919"/>
            </a:xfrm>
            <a:custGeom>
              <a:avLst/>
              <a:gdLst>
                <a:gd name="T0" fmla="*/ 0 w 1049"/>
                <a:gd name="T1" fmla="*/ 200176 h 747"/>
                <a:gd name="T2" fmla="*/ 46915663 w 1049"/>
                <a:gd name="T3" fmla="*/ 460516 h 747"/>
                <a:gd name="T4" fmla="*/ 47788312 w 1049"/>
                <a:gd name="T5" fmla="*/ 329237 h 747"/>
                <a:gd name="T6" fmla="*/ 53384743 w 1049"/>
                <a:gd name="T7" fmla="*/ 260260 h 747"/>
                <a:gd name="T8" fmla="*/ 3968835 w 1049"/>
                <a:gd name="T9" fmla="*/ 0 h 747"/>
                <a:gd name="T10" fmla="*/ 0 w 1049"/>
                <a:gd name="T11" fmla="*/ 77987 h 747"/>
                <a:gd name="T12" fmla="*/ 0 w 1049"/>
                <a:gd name="T13" fmla="*/ 200176 h 747"/>
                <a:gd name="T14" fmla="*/ 0 w 1049"/>
                <a:gd name="T15" fmla="*/ 200176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7" name="Group 12">
              <a:extLst>
                <a:ext uri="{FF2B5EF4-FFF2-40B4-BE49-F238E27FC236}">
                  <a16:creationId xmlns:a16="http://schemas.microsoft.com/office/drawing/2014/main" id="{D371F56B-0793-12D4-7350-34A1D76636C5}"/>
                </a:ext>
              </a:extLst>
            </p:cNvPr>
            <p:cNvGrpSpPr>
              <a:grpSpLocks/>
            </p:cNvGrpSpPr>
            <p:nvPr userDrawn="1"/>
          </p:nvGrpSpPr>
          <p:grpSpPr bwMode="auto">
            <a:xfrm>
              <a:off x="123" y="148"/>
              <a:ext cx="2386" cy="1081"/>
              <a:chOff x="123" y="148"/>
              <a:chExt cx="2386" cy="1081"/>
            </a:xfrm>
          </p:grpSpPr>
          <p:sp>
            <p:nvSpPr>
              <p:cNvPr id="8" name="Freeform 13">
                <a:extLst>
                  <a:ext uri="{FF2B5EF4-FFF2-40B4-BE49-F238E27FC236}">
                    <a16:creationId xmlns:a16="http://schemas.microsoft.com/office/drawing/2014/main" id="{C3C2F816-8ED0-0A71-41C1-27C2B36A4885}"/>
                  </a:ext>
                </a:extLst>
              </p:cNvPr>
              <p:cNvSpPr>
                <a:spLocks/>
              </p:cNvSpPr>
              <p:nvPr userDrawn="1"/>
            </p:nvSpPr>
            <p:spPr bwMode="auto">
              <a:xfrm>
                <a:off x="2005" y="934"/>
                <a:ext cx="212" cy="214"/>
              </a:xfrm>
              <a:custGeom>
                <a:avLst/>
                <a:gdLst>
                  <a:gd name="T0" fmla="*/ 4991081 w 150"/>
                  <a:gd name="T1" fmla="*/ 0 h 173"/>
                  <a:gd name="T2" fmla="*/ 1837137 w 150"/>
                  <a:gd name="T3" fmla="*/ 48478 h 173"/>
                  <a:gd name="T4" fmla="*/ 0 w 150"/>
                  <a:gd name="T5" fmla="*/ 126465 h 173"/>
                  <a:gd name="T6" fmla="*/ 3631601 w 150"/>
                  <a:gd name="T7" fmla="*/ 116882 h 173"/>
                  <a:gd name="T8" fmla="*/ 4678203 w 150"/>
                  <a:gd name="T9" fmla="*/ 61751 h 173"/>
                  <a:gd name="T10" fmla="*/ 6826243 w 150"/>
                  <a:gd name="T11" fmla="*/ 19610 h 173"/>
                  <a:gd name="T12" fmla="*/ 4991081 w 150"/>
                  <a:gd name="T13" fmla="*/ 0 h 173"/>
                  <a:gd name="T14" fmla="*/ 4991081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9" name="Freeform 14">
                <a:extLst>
                  <a:ext uri="{FF2B5EF4-FFF2-40B4-BE49-F238E27FC236}">
                    <a16:creationId xmlns:a16="http://schemas.microsoft.com/office/drawing/2014/main" id="{906837A0-F4E3-B877-531F-0BC6C256944F}"/>
                  </a:ext>
                </a:extLst>
              </p:cNvPr>
              <p:cNvSpPr>
                <a:spLocks/>
              </p:cNvSpPr>
              <p:nvPr userDrawn="1"/>
            </p:nvSpPr>
            <p:spPr bwMode="auto">
              <a:xfrm>
                <a:off x="123" y="148"/>
                <a:ext cx="2386" cy="1081"/>
              </a:xfrm>
              <a:custGeom>
                <a:avLst/>
                <a:gdLst>
                  <a:gd name="T0" fmla="*/ 7657711 w 1684"/>
                  <a:gd name="T1" fmla="*/ 0 h 880"/>
                  <a:gd name="T2" fmla="*/ 3096055 w 1684"/>
                  <a:gd name="T3" fmla="*/ 30625 h 880"/>
                  <a:gd name="T4" fmla="*/ 0 w 1684"/>
                  <a:gd name="T5" fmla="*/ 122439 h 880"/>
                  <a:gd name="T6" fmla="*/ 3302384 w 1684"/>
                  <a:gd name="T7" fmla="*/ 211149 h 880"/>
                  <a:gd name="T8" fmla="*/ 58044471 w 1684"/>
                  <a:gd name="T9" fmla="*/ 510078 h 880"/>
                  <a:gd name="T10" fmla="*/ 69837043 w 1684"/>
                  <a:gd name="T11" fmla="*/ 491467 h 880"/>
                  <a:gd name="T12" fmla="*/ 79392862 w 1684"/>
                  <a:gd name="T13" fmla="*/ 517771 h 880"/>
                  <a:gd name="T14" fmla="*/ 82708456 w 1684"/>
                  <a:gd name="T15" fmla="*/ 475974 h 880"/>
                  <a:gd name="T16" fmla="*/ 73761111 w 1684"/>
                  <a:gd name="T17" fmla="*/ 390542 h 880"/>
                  <a:gd name="T18" fmla="*/ 70125716 w 1684"/>
                  <a:gd name="T19" fmla="*/ 301563 h 880"/>
                  <a:gd name="T20" fmla="*/ 67256575 w 1684"/>
                  <a:gd name="T21" fmla="*/ 310116 h 880"/>
                  <a:gd name="T22" fmla="*/ 70665448 w 1684"/>
                  <a:gd name="T23" fmla="*/ 390542 h 880"/>
                  <a:gd name="T24" fmla="*/ 77500040 w 1684"/>
                  <a:gd name="T25" fmla="*/ 476305 h 880"/>
                  <a:gd name="T26" fmla="*/ 69404002 w 1684"/>
                  <a:gd name="T27" fmla="*/ 463146 h 880"/>
                  <a:gd name="T28" fmla="*/ 59858028 w 1684"/>
                  <a:gd name="T29" fmla="*/ 478433 h 880"/>
                  <a:gd name="T30" fmla="*/ 61624730 w 1684"/>
                  <a:gd name="T31" fmla="*/ 382189 h 880"/>
                  <a:gd name="T32" fmla="*/ 65717726 w 1684"/>
                  <a:gd name="T33" fmla="*/ 316603 h 880"/>
                  <a:gd name="T34" fmla="*/ 60926198 w 1684"/>
                  <a:gd name="T35" fmla="*/ 324774 h 880"/>
                  <a:gd name="T36" fmla="*/ 57211497 w 1684"/>
                  <a:gd name="T37" fmla="*/ 387472 h 880"/>
                  <a:gd name="T38" fmla="*/ 55949031 w 1684"/>
                  <a:gd name="T39" fmla="*/ 465566 h 880"/>
                  <a:gd name="T40" fmla="*/ 5261190 w 1684"/>
                  <a:gd name="T41" fmla="*/ 182357 h 880"/>
                  <a:gd name="T42" fmla="*/ 3917223 w 1684"/>
                  <a:gd name="T43" fmla="*/ 126309 h 880"/>
                  <a:gd name="T44" fmla="*/ 5056054 w 1684"/>
                  <a:gd name="T45" fmla="*/ 56248 h 880"/>
                  <a:gd name="T46" fmla="*/ 10640358 w 1684"/>
                  <a:gd name="T47" fmla="*/ 0 h 880"/>
                  <a:gd name="T48" fmla="*/ 7657711 w 1684"/>
                  <a:gd name="T49" fmla="*/ 0 h 880"/>
                  <a:gd name="T50" fmla="*/ 7657711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 name="Freeform 15">
                <a:extLst>
                  <a:ext uri="{FF2B5EF4-FFF2-40B4-BE49-F238E27FC236}">
                    <a16:creationId xmlns:a16="http://schemas.microsoft.com/office/drawing/2014/main" id="{08AAE7A3-BBCC-27AA-63EC-A0A81A0BE0BD}"/>
                  </a:ext>
                </a:extLst>
              </p:cNvPr>
              <p:cNvSpPr>
                <a:spLocks/>
              </p:cNvSpPr>
              <p:nvPr userDrawn="1"/>
            </p:nvSpPr>
            <p:spPr bwMode="auto">
              <a:xfrm>
                <a:off x="324" y="158"/>
                <a:ext cx="1686" cy="614"/>
              </a:xfrm>
              <a:custGeom>
                <a:avLst/>
                <a:gdLst>
                  <a:gd name="T0" fmla="*/ 4911757 w 1190"/>
                  <a:gd name="T1" fmla="*/ 0 h 500"/>
                  <a:gd name="T2" fmla="*/ 58380177 w 1190"/>
                  <a:gd name="T3" fmla="*/ 285301 h 500"/>
                  <a:gd name="T4" fmla="*/ 52751401 w 1190"/>
                  <a:gd name="T5" fmla="*/ 291094 h 500"/>
                  <a:gd name="T6" fmla="*/ 0 w 1190"/>
                  <a:gd name="T7" fmla="*/ 15700 h 500"/>
                  <a:gd name="T8" fmla="*/ 4911757 w 1190"/>
                  <a:gd name="T9" fmla="*/ 0 h 500"/>
                  <a:gd name="T10" fmla="*/ 4911757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 name="Freeform 16">
                <a:extLst>
                  <a:ext uri="{FF2B5EF4-FFF2-40B4-BE49-F238E27FC236}">
                    <a16:creationId xmlns:a16="http://schemas.microsoft.com/office/drawing/2014/main" id="{EE6E2987-8AE9-9568-D984-DA6EA0529D56}"/>
                  </a:ext>
                </a:extLst>
              </p:cNvPr>
              <p:cNvSpPr>
                <a:spLocks/>
              </p:cNvSpPr>
              <p:nvPr userDrawn="1"/>
            </p:nvSpPr>
            <p:spPr bwMode="auto">
              <a:xfrm>
                <a:off x="409" y="251"/>
                <a:ext cx="227" cy="410"/>
              </a:xfrm>
              <a:custGeom>
                <a:avLst/>
                <a:gdLst>
                  <a:gd name="T0" fmla="*/ 5948894 w 160"/>
                  <a:gd name="T1" fmla="*/ 0 h 335"/>
                  <a:gd name="T2" fmla="*/ 974129 w 160"/>
                  <a:gd name="T3" fmla="*/ 55942 h 335"/>
                  <a:gd name="T4" fmla="*/ 0 w 160"/>
                  <a:gd name="T5" fmla="*/ 120517 h 335"/>
                  <a:gd name="T6" fmla="*/ 1707080 w 160"/>
                  <a:gd name="T7" fmla="*/ 164727 h 335"/>
                  <a:gd name="T8" fmla="*/ 4796652 w 160"/>
                  <a:gd name="T9" fmla="*/ 175649 h 335"/>
                  <a:gd name="T10" fmla="*/ 3894406 w 160"/>
                  <a:gd name="T11" fmla="*/ 80458 h 335"/>
                  <a:gd name="T12" fmla="*/ 8183080 w 160"/>
                  <a:gd name="T13" fmla="*/ 9161 h 335"/>
                  <a:gd name="T14" fmla="*/ 5948894 w 160"/>
                  <a:gd name="T15" fmla="*/ 0 h 335"/>
                  <a:gd name="T16" fmla="*/ 5948894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 name="Freeform 17">
                <a:extLst>
                  <a:ext uri="{FF2B5EF4-FFF2-40B4-BE49-F238E27FC236}">
                    <a16:creationId xmlns:a16="http://schemas.microsoft.com/office/drawing/2014/main" id="{21EE1F64-E0AC-55C3-BD9E-1FD6036C277B}"/>
                  </a:ext>
                </a:extLst>
              </p:cNvPr>
              <p:cNvSpPr>
                <a:spLocks/>
              </p:cNvSpPr>
              <p:nvPr userDrawn="1"/>
            </p:nvSpPr>
            <p:spPr bwMode="auto">
              <a:xfrm>
                <a:off x="846" y="536"/>
                <a:ext cx="691" cy="364"/>
              </a:xfrm>
              <a:custGeom>
                <a:avLst/>
                <a:gdLst>
                  <a:gd name="T0" fmla="*/ 647778 w 489"/>
                  <a:gd name="T1" fmla="*/ 20920 h 296"/>
                  <a:gd name="T2" fmla="*/ 7219719 w 489"/>
                  <a:gd name="T3" fmla="*/ 40377 h 296"/>
                  <a:gd name="T4" fmla="*/ 14649632 w 489"/>
                  <a:gd name="T5" fmla="*/ 83484 h 296"/>
                  <a:gd name="T6" fmla="*/ 19895877 w 489"/>
                  <a:gd name="T7" fmla="*/ 148057 h 296"/>
                  <a:gd name="T8" fmla="*/ 14738308 w 489"/>
                  <a:gd name="T9" fmla="*/ 140001 h 296"/>
                  <a:gd name="T10" fmla="*/ 6266909 w 489"/>
                  <a:gd name="T11" fmla="*/ 88967 h 296"/>
                  <a:gd name="T12" fmla="*/ 2255209 w 489"/>
                  <a:gd name="T13" fmla="*/ 48670 h 296"/>
                  <a:gd name="T14" fmla="*/ 4823641 w 489"/>
                  <a:gd name="T15" fmla="*/ 99179 h 296"/>
                  <a:gd name="T16" fmla="*/ 12294312 w 489"/>
                  <a:gd name="T17" fmla="*/ 164132 h 296"/>
                  <a:gd name="T18" fmla="*/ 21058174 w 489"/>
                  <a:gd name="T19" fmla="*/ 180587 h 296"/>
                  <a:gd name="T20" fmla="*/ 22102477 w 489"/>
                  <a:gd name="T21" fmla="*/ 136300 h 296"/>
                  <a:gd name="T22" fmla="*/ 17814289 w 489"/>
                  <a:gd name="T23" fmla="*/ 73293 h 296"/>
                  <a:gd name="T24" fmla="*/ 7676254 w 489"/>
                  <a:gd name="T25" fmla="*/ 10556 h 296"/>
                  <a:gd name="T26" fmla="*/ 0 w 489"/>
                  <a:gd name="T27" fmla="*/ 0 h 296"/>
                  <a:gd name="T28" fmla="*/ 647778 w 489"/>
                  <a:gd name="T29" fmla="*/ 20920 h 296"/>
                  <a:gd name="T30" fmla="*/ 647778 w 489"/>
                  <a:gd name="T31" fmla="*/ 20920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grpSp>
        <p:nvGrpSpPr>
          <p:cNvPr id="13" name="Group 18">
            <a:extLst>
              <a:ext uri="{FF2B5EF4-FFF2-40B4-BE49-F238E27FC236}">
                <a16:creationId xmlns:a16="http://schemas.microsoft.com/office/drawing/2014/main" id="{C7B3CA4A-15BE-10AB-924C-4444186DD22F}"/>
              </a:ext>
            </a:extLst>
          </p:cNvPr>
          <p:cNvGrpSpPr>
            <a:grpSpLocks/>
          </p:cNvGrpSpPr>
          <p:nvPr/>
        </p:nvGrpSpPr>
        <p:grpSpPr bwMode="auto">
          <a:xfrm>
            <a:off x="7915275" y="4368800"/>
            <a:ext cx="742950" cy="1058863"/>
            <a:chOff x="4986" y="2752"/>
            <a:chExt cx="468" cy="667"/>
          </a:xfrm>
        </p:grpSpPr>
        <p:sp>
          <p:nvSpPr>
            <p:cNvPr id="14" name="Freeform 19">
              <a:extLst>
                <a:ext uri="{FF2B5EF4-FFF2-40B4-BE49-F238E27FC236}">
                  <a16:creationId xmlns:a16="http://schemas.microsoft.com/office/drawing/2014/main" id="{6A43B7FD-F888-9103-1C63-14FE867D1637}"/>
                </a:ext>
              </a:extLst>
            </p:cNvPr>
            <p:cNvSpPr>
              <a:spLocks/>
            </p:cNvSpPr>
            <p:nvPr userDrawn="1"/>
          </p:nvSpPr>
          <p:spPr bwMode="auto">
            <a:xfrm rot="7320404">
              <a:off x="4909" y="2936"/>
              <a:ext cx="629" cy="293"/>
            </a:xfrm>
            <a:custGeom>
              <a:avLst/>
              <a:gdLst>
                <a:gd name="T0" fmla="*/ 2 w 794"/>
                <a:gd name="T1" fmla="*/ 1 h 414"/>
                <a:gd name="T2" fmla="*/ 2 w 794"/>
                <a:gd name="T3" fmla="*/ 1 h 414"/>
                <a:gd name="T4" fmla="*/ 2 w 794"/>
                <a:gd name="T5" fmla="*/ 1 h 414"/>
                <a:gd name="T6" fmla="*/ 2 w 794"/>
                <a:gd name="T7" fmla="*/ 0 h 414"/>
                <a:gd name="T8" fmla="*/ 2 w 794"/>
                <a:gd name="T9" fmla="*/ 1 h 414"/>
                <a:gd name="T10" fmla="*/ 0 w 794"/>
                <a:gd name="T11" fmla="*/ 1 h 414"/>
                <a:gd name="T12" fmla="*/ 2 w 794"/>
                <a:gd name="T13" fmla="*/ 1 h 414"/>
                <a:gd name="T14" fmla="*/ 2 w 794"/>
                <a:gd name="T15" fmla="*/ 1 h 414"/>
                <a:gd name="T16" fmla="*/ 2 w 794"/>
                <a:gd name="T17" fmla="*/ 1 h 414"/>
                <a:gd name="T18" fmla="*/ 2 w 794"/>
                <a:gd name="T19" fmla="*/ 1 h 414"/>
                <a:gd name="T20" fmla="*/ 2 w 794"/>
                <a:gd name="T21" fmla="*/ 1 h 414"/>
                <a:gd name="T22" fmla="*/ 2 w 794"/>
                <a:gd name="T23" fmla="*/ 1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5" name="Freeform 20">
              <a:extLst>
                <a:ext uri="{FF2B5EF4-FFF2-40B4-BE49-F238E27FC236}">
                  <a16:creationId xmlns:a16="http://schemas.microsoft.com/office/drawing/2014/main" id="{BD50ED09-CBCE-B029-D262-4BF72A43EEB5}"/>
                </a:ext>
              </a:extLst>
            </p:cNvPr>
            <p:cNvSpPr>
              <a:spLocks/>
            </p:cNvSpPr>
            <p:nvPr userDrawn="1"/>
          </p:nvSpPr>
          <p:spPr bwMode="auto">
            <a:xfrm rot="7320404">
              <a:off x="4893" y="2923"/>
              <a:ext cx="627" cy="290"/>
            </a:xfrm>
            <a:custGeom>
              <a:avLst/>
              <a:gdLst>
                <a:gd name="T0" fmla="*/ 0 w 1586"/>
                <a:gd name="T1" fmla="*/ 0 h 821"/>
                <a:gd name="T2" fmla="*/ 0 w 1586"/>
                <a:gd name="T3" fmla="*/ 0 h 821"/>
                <a:gd name="T4" fmla="*/ 0 w 1586"/>
                <a:gd name="T5" fmla="*/ 0 h 821"/>
                <a:gd name="T6" fmla="*/ 0 w 1586"/>
                <a:gd name="T7" fmla="*/ 0 h 821"/>
                <a:gd name="T8" fmla="*/ 0 w 1586"/>
                <a:gd name="T9" fmla="*/ 0 h 821"/>
                <a:gd name="T10" fmla="*/ 0 w 1586"/>
                <a:gd name="T11" fmla="*/ 0 h 821"/>
                <a:gd name="T12" fmla="*/ 0 w 1586"/>
                <a:gd name="T13" fmla="*/ 0 h 821"/>
                <a:gd name="T14" fmla="*/ 0 w 1586"/>
                <a:gd name="T15" fmla="*/ 0 h 821"/>
                <a:gd name="T16" fmla="*/ 0 w 1586"/>
                <a:gd name="T17" fmla="*/ 0 h 821"/>
                <a:gd name="T18" fmla="*/ 0 w 1586"/>
                <a:gd name="T19" fmla="*/ 0 h 821"/>
                <a:gd name="T20" fmla="*/ 0 w 1586"/>
                <a:gd name="T21" fmla="*/ 0 h 821"/>
                <a:gd name="T22" fmla="*/ 0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 name="Freeform 21">
              <a:extLst>
                <a:ext uri="{FF2B5EF4-FFF2-40B4-BE49-F238E27FC236}">
                  <a16:creationId xmlns:a16="http://schemas.microsoft.com/office/drawing/2014/main" id="{ADA93CF7-BEA2-3F88-2492-0A14C4EA7E37}"/>
                </a:ext>
              </a:extLst>
            </p:cNvPr>
            <p:cNvSpPr>
              <a:spLocks/>
            </p:cNvSpPr>
            <p:nvPr userDrawn="1"/>
          </p:nvSpPr>
          <p:spPr bwMode="auto">
            <a:xfrm rot="7320404">
              <a:off x="5000" y="2912"/>
              <a:ext cx="416" cy="265"/>
            </a:xfrm>
            <a:custGeom>
              <a:avLst/>
              <a:gdLst>
                <a:gd name="T0" fmla="*/ 0 w 1049"/>
                <a:gd name="T1" fmla="*/ 0 h 747"/>
                <a:gd name="T2" fmla="*/ 0 w 1049"/>
                <a:gd name="T3" fmla="*/ 0 h 747"/>
                <a:gd name="T4" fmla="*/ 0 w 1049"/>
                <a:gd name="T5" fmla="*/ 0 h 747"/>
                <a:gd name="T6" fmla="*/ 0 w 1049"/>
                <a:gd name="T7" fmla="*/ 0 h 747"/>
                <a:gd name="T8" fmla="*/ 0 w 1049"/>
                <a:gd name="T9" fmla="*/ 0 h 747"/>
                <a:gd name="T10" fmla="*/ 0 w 1049"/>
                <a:gd name="T11" fmla="*/ 0 h 747"/>
                <a:gd name="T12" fmla="*/ 0 w 1049"/>
                <a:gd name="T13" fmla="*/ 0 h 747"/>
                <a:gd name="T14" fmla="*/ 0 w 1049"/>
                <a:gd name="T15" fmla="*/ 0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17" name="Group 22">
              <a:extLst>
                <a:ext uri="{FF2B5EF4-FFF2-40B4-BE49-F238E27FC236}">
                  <a16:creationId xmlns:a16="http://schemas.microsoft.com/office/drawing/2014/main" id="{1BD0EBDC-ABDA-3DFB-9ADB-DB1B84CA4F4F}"/>
                </a:ext>
              </a:extLst>
            </p:cNvPr>
            <p:cNvGrpSpPr>
              <a:grpSpLocks/>
            </p:cNvGrpSpPr>
            <p:nvPr userDrawn="1"/>
          </p:nvGrpSpPr>
          <p:grpSpPr bwMode="auto">
            <a:xfrm>
              <a:off x="4986" y="2752"/>
              <a:ext cx="468" cy="667"/>
              <a:chOff x="4986" y="2752"/>
              <a:chExt cx="468" cy="667"/>
            </a:xfrm>
          </p:grpSpPr>
          <p:sp>
            <p:nvSpPr>
              <p:cNvPr id="18" name="Freeform 23">
                <a:extLst>
                  <a:ext uri="{FF2B5EF4-FFF2-40B4-BE49-F238E27FC236}">
                    <a16:creationId xmlns:a16="http://schemas.microsoft.com/office/drawing/2014/main" id="{DC9984EF-B7D1-BA7D-976B-DB55E3359A3B}"/>
                  </a:ext>
                </a:extLst>
              </p:cNvPr>
              <p:cNvSpPr>
                <a:spLocks/>
              </p:cNvSpPr>
              <p:nvPr userDrawn="1"/>
            </p:nvSpPr>
            <p:spPr bwMode="auto">
              <a:xfrm rot="7320404">
                <a:off x="4987" y="3190"/>
                <a:ext cx="59" cy="61"/>
              </a:xfrm>
              <a:custGeom>
                <a:avLst/>
                <a:gdLst>
                  <a:gd name="T0" fmla="*/ 0 w 150"/>
                  <a:gd name="T1" fmla="*/ 0 h 173"/>
                  <a:gd name="T2" fmla="*/ 0 w 150"/>
                  <a:gd name="T3" fmla="*/ 0 h 173"/>
                  <a:gd name="T4" fmla="*/ 0 w 150"/>
                  <a:gd name="T5" fmla="*/ 0 h 173"/>
                  <a:gd name="T6" fmla="*/ 0 w 150"/>
                  <a:gd name="T7" fmla="*/ 0 h 173"/>
                  <a:gd name="T8" fmla="*/ 0 w 150"/>
                  <a:gd name="T9" fmla="*/ 0 h 173"/>
                  <a:gd name="T10" fmla="*/ 0 w 150"/>
                  <a:gd name="T11" fmla="*/ 0 h 173"/>
                  <a:gd name="T12" fmla="*/ 0 w 150"/>
                  <a:gd name="T13" fmla="*/ 0 h 173"/>
                  <a:gd name="T14" fmla="*/ 0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 name="Freeform 24">
                <a:extLst>
                  <a:ext uri="{FF2B5EF4-FFF2-40B4-BE49-F238E27FC236}">
                    <a16:creationId xmlns:a16="http://schemas.microsoft.com/office/drawing/2014/main" id="{94B09CBB-4C6A-2AE8-ABB4-7FF93BAB1E20}"/>
                  </a:ext>
                </a:extLst>
              </p:cNvPr>
              <p:cNvSpPr>
                <a:spLocks/>
              </p:cNvSpPr>
              <p:nvPr userDrawn="1"/>
            </p:nvSpPr>
            <p:spPr bwMode="auto">
              <a:xfrm rot="7320404">
                <a:off x="4887" y="2930"/>
                <a:ext cx="667" cy="311"/>
              </a:xfrm>
              <a:custGeom>
                <a:avLst/>
                <a:gdLst>
                  <a:gd name="T0" fmla="*/ 0 w 1684"/>
                  <a:gd name="T1" fmla="*/ 0 h 880"/>
                  <a:gd name="T2" fmla="*/ 0 w 1684"/>
                  <a:gd name="T3" fmla="*/ 0 h 880"/>
                  <a:gd name="T4" fmla="*/ 0 w 1684"/>
                  <a:gd name="T5" fmla="*/ 0 h 880"/>
                  <a:gd name="T6" fmla="*/ 0 w 1684"/>
                  <a:gd name="T7" fmla="*/ 0 h 880"/>
                  <a:gd name="T8" fmla="*/ 0 w 1684"/>
                  <a:gd name="T9" fmla="*/ 0 h 880"/>
                  <a:gd name="T10" fmla="*/ 0 w 1684"/>
                  <a:gd name="T11" fmla="*/ 0 h 880"/>
                  <a:gd name="T12" fmla="*/ 0 w 1684"/>
                  <a:gd name="T13" fmla="*/ 0 h 880"/>
                  <a:gd name="T14" fmla="*/ 0 w 1684"/>
                  <a:gd name="T15" fmla="*/ 0 h 880"/>
                  <a:gd name="T16" fmla="*/ 0 w 1684"/>
                  <a:gd name="T17" fmla="*/ 0 h 880"/>
                  <a:gd name="T18" fmla="*/ 0 w 1684"/>
                  <a:gd name="T19" fmla="*/ 0 h 880"/>
                  <a:gd name="T20" fmla="*/ 0 w 1684"/>
                  <a:gd name="T21" fmla="*/ 0 h 880"/>
                  <a:gd name="T22" fmla="*/ 0 w 1684"/>
                  <a:gd name="T23" fmla="*/ 0 h 880"/>
                  <a:gd name="T24" fmla="*/ 0 w 1684"/>
                  <a:gd name="T25" fmla="*/ 0 h 880"/>
                  <a:gd name="T26" fmla="*/ 0 w 1684"/>
                  <a:gd name="T27" fmla="*/ 0 h 880"/>
                  <a:gd name="T28" fmla="*/ 0 w 1684"/>
                  <a:gd name="T29" fmla="*/ 0 h 880"/>
                  <a:gd name="T30" fmla="*/ 0 w 1684"/>
                  <a:gd name="T31" fmla="*/ 0 h 880"/>
                  <a:gd name="T32" fmla="*/ 0 w 1684"/>
                  <a:gd name="T33" fmla="*/ 0 h 880"/>
                  <a:gd name="T34" fmla="*/ 0 w 1684"/>
                  <a:gd name="T35" fmla="*/ 0 h 880"/>
                  <a:gd name="T36" fmla="*/ 0 w 1684"/>
                  <a:gd name="T37" fmla="*/ 0 h 880"/>
                  <a:gd name="T38" fmla="*/ 0 w 1684"/>
                  <a:gd name="T39" fmla="*/ 0 h 880"/>
                  <a:gd name="T40" fmla="*/ 0 w 1684"/>
                  <a:gd name="T41" fmla="*/ 0 h 880"/>
                  <a:gd name="T42" fmla="*/ 0 w 1684"/>
                  <a:gd name="T43" fmla="*/ 0 h 880"/>
                  <a:gd name="T44" fmla="*/ 0 w 1684"/>
                  <a:gd name="T45" fmla="*/ 0 h 880"/>
                  <a:gd name="T46" fmla="*/ 0 w 1684"/>
                  <a:gd name="T47" fmla="*/ 0 h 880"/>
                  <a:gd name="T48" fmla="*/ 0 w 1684"/>
                  <a:gd name="T49" fmla="*/ 0 h 880"/>
                  <a:gd name="T50" fmla="*/ 0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 name="Freeform 25">
                <a:extLst>
                  <a:ext uri="{FF2B5EF4-FFF2-40B4-BE49-F238E27FC236}">
                    <a16:creationId xmlns:a16="http://schemas.microsoft.com/office/drawing/2014/main" id="{1E73CF5A-47EC-F739-9E31-63624620A589}"/>
                  </a:ext>
                </a:extLst>
              </p:cNvPr>
              <p:cNvSpPr>
                <a:spLocks/>
              </p:cNvSpPr>
              <p:nvPr userDrawn="1"/>
            </p:nvSpPr>
            <p:spPr bwMode="auto">
              <a:xfrm rot="7320404">
                <a:off x="5062" y="2997"/>
                <a:ext cx="472" cy="176"/>
              </a:xfrm>
              <a:custGeom>
                <a:avLst/>
                <a:gdLst>
                  <a:gd name="T0" fmla="*/ 0 w 1190"/>
                  <a:gd name="T1" fmla="*/ 0 h 500"/>
                  <a:gd name="T2" fmla="*/ 0 w 1190"/>
                  <a:gd name="T3" fmla="*/ 0 h 500"/>
                  <a:gd name="T4" fmla="*/ 0 w 1190"/>
                  <a:gd name="T5" fmla="*/ 0 h 500"/>
                  <a:gd name="T6" fmla="*/ 0 w 1190"/>
                  <a:gd name="T7" fmla="*/ 0 h 500"/>
                  <a:gd name="T8" fmla="*/ 0 w 1190"/>
                  <a:gd name="T9" fmla="*/ 0 h 500"/>
                  <a:gd name="T10" fmla="*/ 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 name="Freeform 26">
                <a:extLst>
                  <a:ext uri="{FF2B5EF4-FFF2-40B4-BE49-F238E27FC236}">
                    <a16:creationId xmlns:a16="http://schemas.microsoft.com/office/drawing/2014/main" id="{C8B4EE7D-F6EE-05C6-92C8-4CBF621E862A}"/>
                  </a:ext>
                </a:extLst>
              </p:cNvPr>
              <p:cNvSpPr>
                <a:spLocks/>
              </p:cNvSpPr>
              <p:nvPr userDrawn="1"/>
            </p:nvSpPr>
            <p:spPr bwMode="auto">
              <a:xfrm rot="7320404">
                <a:off x="5363" y="2874"/>
                <a:ext cx="63" cy="118"/>
              </a:xfrm>
              <a:custGeom>
                <a:avLst/>
                <a:gdLst>
                  <a:gd name="T0" fmla="*/ 0 w 160"/>
                  <a:gd name="T1" fmla="*/ 0 h 335"/>
                  <a:gd name="T2" fmla="*/ 0 w 160"/>
                  <a:gd name="T3" fmla="*/ 0 h 335"/>
                  <a:gd name="T4" fmla="*/ 0 w 160"/>
                  <a:gd name="T5" fmla="*/ 0 h 335"/>
                  <a:gd name="T6" fmla="*/ 0 w 160"/>
                  <a:gd name="T7" fmla="*/ 0 h 335"/>
                  <a:gd name="T8" fmla="*/ 0 w 160"/>
                  <a:gd name="T9" fmla="*/ 0 h 335"/>
                  <a:gd name="T10" fmla="*/ 0 w 160"/>
                  <a:gd name="T11" fmla="*/ 0 h 335"/>
                  <a:gd name="T12" fmla="*/ 0 w 160"/>
                  <a:gd name="T13" fmla="*/ 0 h 335"/>
                  <a:gd name="T14" fmla="*/ 0 w 160"/>
                  <a:gd name="T15" fmla="*/ 0 h 335"/>
                  <a:gd name="T16" fmla="*/ 0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 name="Freeform 27">
                <a:extLst>
                  <a:ext uri="{FF2B5EF4-FFF2-40B4-BE49-F238E27FC236}">
                    <a16:creationId xmlns:a16="http://schemas.microsoft.com/office/drawing/2014/main" id="{283B6E20-C5B6-ED6D-4C0F-2530B940F4F7}"/>
                  </a:ext>
                </a:extLst>
              </p:cNvPr>
              <p:cNvSpPr>
                <a:spLocks/>
              </p:cNvSpPr>
              <p:nvPr userDrawn="1"/>
            </p:nvSpPr>
            <p:spPr bwMode="auto">
              <a:xfrm rot="7320404">
                <a:off x="5136" y="3000"/>
                <a:ext cx="193" cy="104"/>
              </a:xfrm>
              <a:custGeom>
                <a:avLst/>
                <a:gdLst>
                  <a:gd name="T0" fmla="*/ 0 w 489"/>
                  <a:gd name="T1" fmla="*/ 0 h 296"/>
                  <a:gd name="T2" fmla="*/ 0 w 489"/>
                  <a:gd name="T3" fmla="*/ 0 h 296"/>
                  <a:gd name="T4" fmla="*/ 0 w 489"/>
                  <a:gd name="T5" fmla="*/ 0 h 296"/>
                  <a:gd name="T6" fmla="*/ 0 w 489"/>
                  <a:gd name="T7" fmla="*/ 0 h 296"/>
                  <a:gd name="T8" fmla="*/ 0 w 489"/>
                  <a:gd name="T9" fmla="*/ 0 h 296"/>
                  <a:gd name="T10" fmla="*/ 0 w 489"/>
                  <a:gd name="T11" fmla="*/ 0 h 296"/>
                  <a:gd name="T12" fmla="*/ 0 w 489"/>
                  <a:gd name="T13" fmla="*/ 0 h 296"/>
                  <a:gd name="T14" fmla="*/ 0 w 489"/>
                  <a:gd name="T15" fmla="*/ 0 h 296"/>
                  <a:gd name="T16" fmla="*/ 0 w 489"/>
                  <a:gd name="T17" fmla="*/ 0 h 296"/>
                  <a:gd name="T18" fmla="*/ 0 w 489"/>
                  <a:gd name="T19" fmla="*/ 0 h 296"/>
                  <a:gd name="T20" fmla="*/ 0 w 489"/>
                  <a:gd name="T21" fmla="*/ 0 h 296"/>
                  <a:gd name="T22" fmla="*/ 0 w 489"/>
                  <a:gd name="T23" fmla="*/ 0 h 296"/>
                  <a:gd name="T24" fmla="*/ 0 w 489"/>
                  <a:gd name="T25" fmla="*/ 0 h 296"/>
                  <a:gd name="T26" fmla="*/ 0 w 489"/>
                  <a:gd name="T27" fmla="*/ 0 h 296"/>
                  <a:gd name="T28" fmla="*/ 0 w 489"/>
                  <a:gd name="T29" fmla="*/ 0 h 296"/>
                  <a:gd name="T30" fmla="*/ 0 w 489"/>
                  <a:gd name="T31" fmla="*/ 0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sp>
        <p:nvSpPr>
          <p:cNvPr id="23" name="Freeform 28">
            <a:extLst>
              <a:ext uri="{FF2B5EF4-FFF2-40B4-BE49-F238E27FC236}">
                <a16:creationId xmlns:a16="http://schemas.microsoft.com/office/drawing/2014/main" id="{8A9BC6C9-2E93-45C1-44CA-4A6BBC992B86}"/>
              </a:ext>
            </a:extLst>
          </p:cNvPr>
          <p:cNvSpPr>
            <a:spLocks/>
          </p:cNvSpPr>
          <p:nvPr/>
        </p:nvSpPr>
        <p:spPr bwMode="auto">
          <a:xfrm>
            <a:off x="901700" y="5054600"/>
            <a:ext cx="6807200" cy="728663"/>
          </a:xfrm>
          <a:custGeom>
            <a:avLst/>
            <a:gdLst>
              <a:gd name="T0" fmla="*/ 0 w 4288"/>
              <a:gd name="T1" fmla="*/ 0 h 459"/>
              <a:gd name="T2" fmla="*/ 2147483646 w 4288"/>
              <a:gd name="T3" fmla="*/ 2147483646 h 459"/>
              <a:gd name="T4" fmla="*/ 2147483646 w 4288"/>
              <a:gd name="T5" fmla="*/ 2147483646 h 459"/>
              <a:gd name="T6" fmla="*/ 2147483646 w 4288"/>
              <a:gd name="T7" fmla="*/ 2147483646 h 459"/>
              <a:gd name="T8" fmla="*/ 2147483646 w 4288"/>
              <a:gd name="T9" fmla="*/ 2147483646 h 459"/>
              <a:gd name="T10" fmla="*/ 2147483646 w 4288"/>
              <a:gd name="T11" fmla="*/ 2147483646 h 459"/>
              <a:gd name="T12" fmla="*/ 2147483646 w 4288"/>
              <a:gd name="T13" fmla="*/ 2147483646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4" name="Freeform 29">
            <a:extLst>
              <a:ext uri="{FF2B5EF4-FFF2-40B4-BE49-F238E27FC236}">
                <a16:creationId xmlns:a16="http://schemas.microsoft.com/office/drawing/2014/main" id="{640C4BC6-16BB-F14D-350B-6BC01C03A815}"/>
              </a:ext>
            </a:extLst>
          </p:cNvPr>
          <p:cNvSpPr>
            <a:spLocks/>
          </p:cNvSpPr>
          <p:nvPr/>
        </p:nvSpPr>
        <p:spPr bwMode="auto">
          <a:xfrm>
            <a:off x="4076700" y="1930400"/>
            <a:ext cx="889000" cy="381000"/>
          </a:xfrm>
          <a:custGeom>
            <a:avLst/>
            <a:gdLst>
              <a:gd name="T0" fmla="*/ 0 w 560"/>
              <a:gd name="T1" fmla="*/ 2147483646 h 240"/>
              <a:gd name="T2" fmla="*/ 2147483646 w 560"/>
              <a:gd name="T3" fmla="*/ 2147483646 h 240"/>
              <a:gd name="T4" fmla="*/ 2147483646 w 560"/>
              <a:gd name="T5" fmla="*/ 2147483646 h 240"/>
              <a:gd name="T6" fmla="*/ 2147483646 w 560"/>
              <a:gd name="T7" fmla="*/ 2147483646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0115" name="Rectangle 3"/>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000000"/>
                  </a:outerShdw>
                </a:effectLst>
              </a:defRPr>
            </a:lvl1pPr>
          </a:lstStyle>
          <a:p>
            <a:pPr lvl="0"/>
            <a:r>
              <a:rPr lang="en-GB" altLang="en-US" noProof="0"/>
              <a:t>Click to edit Master title style</a:t>
            </a:r>
          </a:p>
        </p:txBody>
      </p:sp>
      <p:sp>
        <p:nvSpPr>
          <p:cNvPr id="90116"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FFFFFF"/>
                  </a:outerShdw>
                </a:effectLst>
              </a:defRPr>
            </a:lvl1pPr>
          </a:lstStyle>
          <a:p>
            <a:pPr lvl="0"/>
            <a:r>
              <a:rPr lang="en-GB" altLang="en-US" noProof="0"/>
              <a:t>Click to edit Master subtitle style</a:t>
            </a:r>
          </a:p>
        </p:txBody>
      </p:sp>
      <p:sp>
        <p:nvSpPr>
          <p:cNvPr id="25" name="Rectangle 5">
            <a:extLst>
              <a:ext uri="{FF2B5EF4-FFF2-40B4-BE49-F238E27FC236}">
                <a16:creationId xmlns:a16="http://schemas.microsoft.com/office/drawing/2014/main" id="{46C6AD27-AF70-88AD-71F1-45DFF69A297C}"/>
              </a:ext>
            </a:extLst>
          </p:cNvPr>
          <p:cNvSpPr>
            <a:spLocks noGrp="1" noChangeArrowheads="1"/>
          </p:cNvSpPr>
          <p:nvPr>
            <p:ph type="dt" sz="half" idx="10"/>
          </p:nvPr>
        </p:nvSpPr>
        <p:spPr>
          <a:xfrm>
            <a:off x="685800" y="6248400"/>
            <a:ext cx="1905000" cy="457200"/>
          </a:xfrm>
        </p:spPr>
        <p:txBody>
          <a:bodyPr/>
          <a:lstStyle>
            <a:lvl1pPr>
              <a:defRPr/>
            </a:lvl1pPr>
          </a:lstStyle>
          <a:p>
            <a:pPr>
              <a:defRPr/>
            </a:pPr>
            <a:endParaRPr lang="en-GB" altLang="en-US"/>
          </a:p>
        </p:txBody>
      </p:sp>
      <p:sp>
        <p:nvSpPr>
          <p:cNvPr id="26" name="Rectangle 6">
            <a:extLst>
              <a:ext uri="{FF2B5EF4-FFF2-40B4-BE49-F238E27FC236}">
                <a16:creationId xmlns:a16="http://schemas.microsoft.com/office/drawing/2014/main" id="{9E86DAFA-5C4E-44F8-10E8-FD8857BA7507}"/>
              </a:ext>
            </a:extLst>
          </p:cNvPr>
          <p:cNvSpPr>
            <a:spLocks noGrp="1" noChangeArrowheads="1"/>
          </p:cNvSpPr>
          <p:nvPr>
            <p:ph type="ftr" sz="quarter" idx="11"/>
          </p:nvPr>
        </p:nvSpPr>
        <p:spPr>
          <a:xfrm>
            <a:off x="3124200" y="6248400"/>
            <a:ext cx="2895600" cy="457200"/>
          </a:xfrm>
        </p:spPr>
        <p:txBody>
          <a:bodyPr/>
          <a:lstStyle>
            <a:lvl1pPr>
              <a:defRPr/>
            </a:lvl1pPr>
          </a:lstStyle>
          <a:p>
            <a:pPr>
              <a:defRPr/>
            </a:pPr>
            <a:endParaRPr lang="en-GB" altLang="en-US"/>
          </a:p>
        </p:txBody>
      </p:sp>
      <p:sp>
        <p:nvSpPr>
          <p:cNvPr id="27" name="Rectangle 7">
            <a:extLst>
              <a:ext uri="{FF2B5EF4-FFF2-40B4-BE49-F238E27FC236}">
                <a16:creationId xmlns:a16="http://schemas.microsoft.com/office/drawing/2014/main" id="{47FA30B3-AD6B-FEB5-0A63-678F9ADCC375}"/>
              </a:ext>
            </a:extLst>
          </p:cNvPr>
          <p:cNvSpPr>
            <a:spLocks noGrp="1" noChangeArrowheads="1"/>
          </p:cNvSpPr>
          <p:nvPr>
            <p:ph type="sldNum" sz="quarter" idx="12"/>
          </p:nvPr>
        </p:nvSpPr>
        <p:spPr>
          <a:xfrm>
            <a:off x="6553200" y="6248400"/>
            <a:ext cx="1905000" cy="457200"/>
          </a:xfrm>
        </p:spPr>
        <p:txBody>
          <a:bodyPr/>
          <a:lstStyle>
            <a:lvl1pPr>
              <a:defRPr smtClean="0"/>
            </a:lvl1pPr>
          </a:lstStyle>
          <a:p>
            <a:pPr>
              <a:defRPr/>
            </a:pPr>
            <a:fld id="{24B5906D-489C-42FD-B7C2-8000C96B9965}" type="slidenum">
              <a:rPr lang="en-GB" altLang="en-US"/>
              <a:pPr>
                <a:defRPr/>
              </a:pPr>
              <a:t>‹#›</a:t>
            </a:fld>
            <a:endParaRPr lang="en-GB" altLang="en-US"/>
          </a:p>
        </p:txBody>
      </p:sp>
    </p:spTree>
    <p:extLst>
      <p:ext uri="{BB962C8B-B14F-4D97-AF65-F5344CB8AC3E}">
        <p14:creationId xmlns:p14="http://schemas.microsoft.com/office/powerpoint/2010/main" val="1584348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a:extLst>
              <a:ext uri="{FF2B5EF4-FFF2-40B4-BE49-F238E27FC236}">
                <a16:creationId xmlns:a16="http://schemas.microsoft.com/office/drawing/2014/main" id="{A3F06E13-326B-2750-F41F-C836E772C638}"/>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6">
            <a:extLst>
              <a:ext uri="{FF2B5EF4-FFF2-40B4-BE49-F238E27FC236}">
                <a16:creationId xmlns:a16="http://schemas.microsoft.com/office/drawing/2014/main" id="{84EC1482-0357-71DC-08CA-4566B99995C5}"/>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7">
            <a:extLst>
              <a:ext uri="{FF2B5EF4-FFF2-40B4-BE49-F238E27FC236}">
                <a16:creationId xmlns:a16="http://schemas.microsoft.com/office/drawing/2014/main" id="{B933A9B5-887C-2FA4-AD6D-BEED25185AE9}"/>
              </a:ext>
            </a:extLst>
          </p:cNvPr>
          <p:cNvSpPr>
            <a:spLocks noGrp="1" noChangeArrowheads="1"/>
          </p:cNvSpPr>
          <p:nvPr>
            <p:ph type="sldNum" sz="quarter" idx="12"/>
          </p:nvPr>
        </p:nvSpPr>
        <p:spPr>
          <a:ln/>
        </p:spPr>
        <p:txBody>
          <a:bodyPr/>
          <a:lstStyle>
            <a:lvl1pPr>
              <a:defRPr/>
            </a:lvl1pPr>
          </a:lstStyle>
          <a:p>
            <a:pPr>
              <a:defRPr/>
            </a:pPr>
            <a:fld id="{C647C8BE-9161-489A-8CF8-1024C1CD8EA7}" type="slidenum">
              <a:rPr lang="en-GB" altLang="en-US"/>
              <a:pPr>
                <a:defRPr/>
              </a:pPr>
              <a:t>‹#›</a:t>
            </a:fld>
            <a:endParaRPr lang="en-GB" altLang="en-US"/>
          </a:p>
        </p:txBody>
      </p:sp>
    </p:spTree>
    <p:extLst>
      <p:ext uri="{BB962C8B-B14F-4D97-AF65-F5344CB8AC3E}">
        <p14:creationId xmlns:p14="http://schemas.microsoft.com/office/powerpoint/2010/main" val="550152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152400"/>
            <a:ext cx="561975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a:extLst>
              <a:ext uri="{FF2B5EF4-FFF2-40B4-BE49-F238E27FC236}">
                <a16:creationId xmlns:a16="http://schemas.microsoft.com/office/drawing/2014/main" id="{913C9467-95ED-07BE-AEC6-AAC4DD17F4D1}"/>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6">
            <a:extLst>
              <a:ext uri="{FF2B5EF4-FFF2-40B4-BE49-F238E27FC236}">
                <a16:creationId xmlns:a16="http://schemas.microsoft.com/office/drawing/2014/main" id="{6385911D-9612-4F3C-C61D-4953B3554491}"/>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7">
            <a:extLst>
              <a:ext uri="{FF2B5EF4-FFF2-40B4-BE49-F238E27FC236}">
                <a16:creationId xmlns:a16="http://schemas.microsoft.com/office/drawing/2014/main" id="{80163CC8-C093-A435-AD43-F8E4204D5F2C}"/>
              </a:ext>
            </a:extLst>
          </p:cNvPr>
          <p:cNvSpPr>
            <a:spLocks noGrp="1" noChangeArrowheads="1"/>
          </p:cNvSpPr>
          <p:nvPr>
            <p:ph type="sldNum" sz="quarter" idx="12"/>
          </p:nvPr>
        </p:nvSpPr>
        <p:spPr>
          <a:ln/>
        </p:spPr>
        <p:txBody>
          <a:bodyPr/>
          <a:lstStyle>
            <a:lvl1pPr>
              <a:defRPr/>
            </a:lvl1pPr>
          </a:lstStyle>
          <a:p>
            <a:pPr>
              <a:defRPr/>
            </a:pPr>
            <a:fld id="{06244731-B71D-46B8-9DBC-5B94B125ADD0}" type="slidenum">
              <a:rPr lang="en-GB" altLang="en-US"/>
              <a:pPr>
                <a:defRPr/>
              </a:pPr>
              <a:t>‹#›</a:t>
            </a:fld>
            <a:endParaRPr lang="en-GB" altLang="en-US"/>
          </a:p>
        </p:txBody>
      </p:sp>
    </p:spTree>
    <p:extLst>
      <p:ext uri="{BB962C8B-B14F-4D97-AF65-F5344CB8AC3E}">
        <p14:creationId xmlns:p14="http://schemas.microsoft.com/office/powerpoint/2010/main" val="869867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1600200"/>
          </a:xfrm>
        </p:spPr>
        <p:txBody>
          <a:bodyPr/>
          <a:lstStyle/>
          <a:p>
            <a:r>
              <a:rPr lang="en-US"/>
              <a:t>Click to edit Master title style</a:t>
            </a:r>
            <a:endParaRPr lang="en-GB"/>
          </a:p>
        </p:txBody>
      </p:sp>
      <p:sp>
        <p:nvSpPr>
          <p:cNvPr id="3" name="Content Placeholder 2"/>
          <p:cNvSpPr>
            <a:spLocks noGrp="1"/>
          </p:cNvSpPr>
          <p:nvPr>
            <p:ph sz="half" idx="1"/>
          </p:nvPr>
        </p:nvSpPr>
        <p:spPr>
          <a:xfrm>
            <a:off x="685800" y="1828800"/>
            <a:ext cx="37719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10100" y="1828800"/>
            <a:ext cx="37719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10100" y="3733800"/>
            <a:ext cx="37719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5">
            <a:extLst>
              <a:ext uri="{FF2B5EF4-FFF2-40B4-BE49-F238E27FC236}">
                <a16:creationId xmlns:a16="http://schemas.microsoft.com/office/drawing/2014/main" id="{FAA9C349-2B46-CEBC-EE98-E2D9A5A34B24}"/>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7" name="Rectangle 6">
            <a:extLst>
              <a:ext uri="{FF2B5EF4-FFF2-40B4-BE49-F238E27FC236}">
                <a16:creationId xmlns:a16="http://schemas.microsoft.com/office/drawing/2014/main" id="{A925FE1C-8EC9-9D7F-6697-3E8EF7331224}"/>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8" name="Rectangle 7">
            <a:extLst>
              <a:ext uri="{FF2B5EF4-FFF2-40B4-BE49-F238E27FC236}">
                <a16:creationId xmlns:a16="http://schemas.microsoft.com/office/drawing/2014/main" id="{C3BA9DFE-0CB6-C064-E0E0-E342963440FD}"/>
              </a:ext>
            </a:extLst>
          </p:cNvPr>
          <p:cNvSpPr>
            <a:spLocks noGrp="1" noChangeArrowheads="1"/>
          </p:cNvSpPr>
          <p:nvPr>
            <p:ph type="sldNum" sz="quarter" idx="12"/>
          </p:nvPr>
        </p:nvSpPr>
        <p:spPr>
          <a:ln/>
        </p:spPr>
        <p:txBody>
          <a:bodyPr/>
          <a:lstStyle>
            <a:lvl1pPr>
              <a:defRPr/>
            </a:lvl1pPr>
          </a:lstStyle>
          <a:p>
            <a:pPr>
              <a:defRPr/>
            </a:pPr>
            <a:fld id="{6CD8E6E2-5469-4925-8396-0ED046F1ED02}" type="slidenum">
              <a:rPr lang="en-GB" altLang="en-US"/>
              <a:pPr>
                <a:defRPr/>
              </a:pPr>
              <a:t>‹#›</a:t>
            </a:fld>
            <a:endParaRPr lang="en-GB" altLang="en-US"/>
          </a:p>
        </p:txBody>
      </p:sp>
    </p:spTree>
    <p:extLst>
      <p:ext uri="{BB962C8B-B14F-4D97-AF65-F5344CB8AC3E}">
        <p14:creationId xmlns:p14="http://schemas.microsoft.com/office/powerpoint/2010/main" val="1855111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152400"/>
            <a:ext cx="6870700" cy="1600200"/>
          </a:xfrm>
        </p:spPr>
        <p:txBody>
          <a:bodyPr/>
          <a:lstStyle/>
          <a:p>
            <a:r>
              <a:rPr lang="en-US"/>
              <a:t>Click to edit Master title style</a:t>
            </a:r>
            <a:endParaRPr lang="en-GB"/>
          </a:p>
        </p:txBody>
      </p:sp>
      <p:sp>
        <p:nvSpPr>
          <p:cNvPr id="3" name="Content Placeholder 2"/>
          <p:cNvSpPr>
            <a:spLocks noGrp="1"/>
          </p:cNvSpPr>
          <p:nvPr>
            <p:ph sz="quarter" idx="1"/>
          </p:nvPr>
        </p:nvSpPr>
        <p:spPr>
          <a:xfrm>
            <a:off x="685800" y="1828800"/>
            <a:ext cx="37719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10100" y="1828800"/>
            <a:ext cx="37719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685800" y="3733800"/>
            <a:ext cx="37719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p:cNvSpPr>
            <a:spLocks noGrp="1"/>
          </p:cNvSpPr>
          <p:nvPr>
            <p:ph sz="quarter" idx="4"/>
          </p:nvPr>
        </p:nvSpPr>
        <p:spPr>
          <a:xfrm>
            <a:off x="4610100" y="3733800"/>
            <a:ext cx="37719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a:extLst>
              <a:ext uri="{FF2B5EF4-FFF2-40B4-BE49-F238E27FC236}">
                <a16:creationId xmlns:a16="http://schemas.microsoft.com/office/drawing/2014/main" id="{70D1AF00-DABE-107F-64D7-726BEFBF178E}"/>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6">
            <a:extLst>
              <a:ext uri="{FF2B5EF4-FFF2-40B4-BE49-F238E27FC236}">
                <a16:creationId xmlns:a16="http://schemas.microsoft.com/office/drawing/2014/main" id="{114D378C-E0D8-FD28-2475-6BD615285D1F}"/>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7">
            <a:extLst>
              <a:ext uri="{FF2B5EF4-FFF2-40B4-BE49-F238E27FC236}">
                <a16:creationId xmlns:a16="http://schemas.microsoft.com/office/drawing/2014/main" id="{91182485-99A3-BB55-6A98-8FACDF6002DD}"/>
              </a:ext>
            </a:extLst>
          </p:cNvPr>
          <p:cNvSpPr>
            <a:spLocks noGrp="1" noChangeArrowheads="1"/>
          </p:cNvSpPr>
          <p:nvPr>
            <p:ph type="sldNum" sz="quarter" idx="12"/>
          </p:nvPr>
        </p:nvSpPr>
        <p:spPr>
          <a:ln/>
        </p:spPr>
        <p:txBody>
          <a:bodyPr/>
          <a:lstStyle>
            <a:lvl1pPr>
              <a:defRPr/>
            </a:lvl1pPr>
          </a:lstStyle>
          <a:p>
            <a:pPr>
              <a:defRPr/>
            </a:pPr>
            <a:fld id="{45DCF655-3C5A-4F20-AF68-810C6407659D}" type="slidenum">
              <a:rPr lang="en-GB" altLang="en-US"/>
              <a:pPr>
                <a:defRPr/>
              </a:pPr>
              <a:t>‹#›</a:t>
            </a:fld>
            <a:endParaRPr lang="en-GB" altLang="en-US"/>
          </a:p>
        </p:txBody>
      </p:sp>
    </p:spTree>
    <p:extLst>
      <p:ext uri="{BB962C8B-B14F-4D97-AF65-F5344CB8AC3E}">
        <p14:creationId xmlns:p14="http://schemas.microsoft.com/office/powerpoint/2010/main" val="3553911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a:extLst>
              <a:ext uri="{FF2B5EF4-FFF2-40B4-BE49-F238E27FC236}">
                <a16:creationId xmlns:a16="http://schemas.microsoft.com/office/drawing/2014/main" id="{C9298276-F0CB-7F40-DA77-0D0354CEB6CC}"/>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6">
            <a:extLst>
              <a:ext uri="{FF2B5EF4-FFF2-40B4-BE49-F238E27FC236}">
                <a16:creationId xmlns:a16="http://schemas.microsoft.com/office/drawing/2014/main" id="{6BA15921-4E89-D4A8-9175-8DDFFB262444}"/>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7">
            <a:extLst>
              <a:ext uri="{FF2B5EF4-FFF2-40B4-BE49-F238E27FC236}">
                <a16:creationId xmlns:a16="http://schemas.microsoft.com/office/drawing/2014/main" id="{2D8A25C3-6D75-5801-27A5-24BBF4FEC0F7}"/>
              </a:ext>
            </a:extLst>
          </p:cNvPr>
          <p:cNvSpPr>
            <a:spLocks noGrp="1" noChangeArrowheads="1"/>
          </p:cNvSpPr>
          <p:nvPr>
            <p:ph type="sldNum" sz="quarter" idx="12"/>
          </p:nvPr>
        </p:nvSpPr>
        <p:spPr>
          <a:ln/>
        </p:spPr>
        <p:txBody>
          <a:bodyPr/>
          <a:lstStyle>
            <a:lvl1pPr>
              <a:defRPr/>
            </a:lvl1pPr>
          </a:lstStyle>
          <a:p>
            <a:pPr>
              <a:defRPr/>
            </a:pPr>
            <a:fld id="{A2716AD0-BB1E-4C2E-89EF-0E92BAF6FC8C}" type="slidenum">
              <a:rPr lang="en-GB" altLang="en-US"/>
              <a:pPr>
                <a:defRPr/>
              </a:pPr>
              <a:t>‹#›</a:t>
            </a:fld>
            <a:endParaRPr lang="en-GB" altLang="en-US"/>
          </a:p>
        </p:txBody>
      </p:sp>
    </p:spTree>
    <p:extLst>
      <p:ext uri="{BB962C8B-B14F-4D97-AF65-F5344CB8AC3E}">
        <p14:creationId xmlns:p14="http://schemas.microsoft.com/office/powerpoint/2010/main" val="1209043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7BC99C6C-F7C7-4944-CC06-47A1D61D9FAC}"/>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6">
            <a:extLst>
              <a:ext uri="{FF2B5EF4-FFF2-40B4-BE49-F238E27FC236}">
                <a16:creationId xmlns:a16="http://schemas.microsoft.com/office/drawing/2014/main" id="{DC189306-64C1-16B2-7559-5C9C520BAD44}"/>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7">
            <a:extLst>
              <a:ext uri="{FF2B5EF4-FFF2-40B4-BE49-F238E27FC236}">
                <a16:creationId xmlns:a16="http://schemas.microsoft.com/office/drawing/2014/main" id="{0D30B232-FC56-0A50-D6F9-C57D82D8028B}"/>
              </a:ext>
            </a:extLst>
          </p:cNvPr>
          <p:cNvSpPr>
            <a:spLocks noGrp="1" noChangeArrowheads="1"/>
          </p:cNvSpPr>
          <p:nvPr>
            <p:ph type="sldNum" sz="quarter" idx="12"/>
          </p:nvPr>
        </p:nvSpPr>
        <p:spPr>
          <a:ln/>
        </p:spPr>
        <p:txBody>
          <a:bodyPr/>
          <a:lstStyle>
            <a:lvl1pPr>
              <a:defRPr/>
            </a:lvl1pPr>
          </a:lstStyle>
          <a:p>
            <a:pPr>
              <a:defRPr/>
            </a:pPr>
            <a:fld id="{63B1D238-2395-4DC8-BD6C-C3E0333D8AD8}" type="slidenum">
              <a:rPr lang="en-GB" altLang="en-US"/>
              <a:pPr>
                <a:defRPr/>
              </a:pPr>
              <a:t>‹#›</a:t>
            </a:fld>
            <a:endParaRPr lang="en-GB" altLang="en-US"/>
          </a:p>
        </p:txBody>
      </p:sp>
    </p:spTree>
    <p:extLst>
      <p:ext uri="{BB962C8B-B14F-4D97-AF65-F5344CB8AC3E}">
        <p14:creationId xmlns:p14="http://schemas.microsoft.com/office/powerpoint/2010/main" val="2181415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a:extLst>
              <a:ext uri="{FF2B5EF4-FFF2-40B4-BE49-F238E27FC236}">
                <a16:creationId xmlns:a16="http://schemas.microsoft.com/office/drawing/2014/main" id="{992EA2F8-EFF1-D0F2-97F9-29C9F5D47DED}"/>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FA6126C0-4A2C-355D-E3DC-510B3A1BDE2B}"/>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7">
            <a:extLst>
              <a:ext uri="{FF2B5EF4-FFF2-40B4-BE49-F238E27FC236}">
                <a16:creationId xmlns:a16="http://schemas.microsoft.com/office/drawing/2014/main" id="{0ACDB531-8FC3-86BE-ADC0-9E7B28B7C78D}"/>
              </a:ext>
            </a:extLst>
          </p:cNvPr>
          <p:cNvSpPr>
            <a:spLocks noGrp="1" noChangeArrowheads="1"/>
          </p:cNvSpPr>
          <p:nvPr>
            <p:ph type="sldNum" sz="quarter" idx="12"/>
          </p:nvPr>
        </p:nvSpPr>
        <p:spPr>
          <a:ln/>
        </p:spPr>
        <p:txBody>
          <a:bodyPr/>
          <a:lstStyle>
            <a:lvl1pPr>
              <a:defRPr/>
            </a:lvl1pPr>
          </a:lstStyle>
          <a:p>
            <a:pPr>
              <a:defRPr/>
            </a:pPr>
            <a:fld id="{DE920831-69A4-4CD3-B474-AAB5AB32C20D}" type="slidenum">
              <a:rPr lang="en-GB" altLang="en-US"/>
              <a:pPr>
                <a:defRPr/>
              </a:pPr>
              <a:t>‹#›</a:t>
            </a:fld>
            <a:endParaRPr lang="en-GB" altLang="en-US"/>
          </a:p>
        </p:txBody>
      </p:sp>
    </p:spTree>
    <p:extLst>
      <p:ext uri="{BB962C8B-B14F-4D97-AF65-F5344CB8AC3E}">
        <p14:creationId xmlns:p14="http://schemas.microsoft.com/office/powerpoint/2010/main" val="2454375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a:extLst>
              <a:ext uri="{FF2B5EF4-FFF2-40B4-BE49-F238E27FC236}">
                <a16:creationId xmlns:a16="http://schemas.microsoft.com/office/drawing/2014/main" id="{1A6125C5-66C2-B416-4B85-E5ED29BE403B}"/>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6">
            <a:extLst>
              <a:ext uri="{FF2B5EF4-FFF2-40B4-BE49-F238E27FC236}">
                <a16:creationId xmlns:a16="http://schemas.microsoft.com/office/drawing/2014/main" id="{15BA1927-B25D-1167-0511-D30116C79423}"/>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7">
            <a:extLst>
              <a:ext uri="{FF2B5EF4-FFF2-40B4-BE49-F238E27FC236}">
                <a16:creationId xmlns:a16="http://schemas.microsoft.com/office/drawing/2014/main" id="{9DA393BD-3D8B-D218-3F29-01833E35DC81}"/>
              </a:ext>
            </a:extLst>
          </p:cNvPr>
          <p:cNvSpPr>
            <a:spLocks noGrp="1" noChangeArrowheads="1"/>
          </p:cNvSpPr>
          <p:nvPr>
            <p:ph type="sldNum" sz="quarter" idx="12"/>
          </p:nvPr>
        </p:nvSpPr>
        <p:spPr>
          <a:ln/>
        </p:spPr>
        <p:txBody>
          <a:bodyPr/>
          <a:lstStyle>
            <a:lvl1pPr>
              <a:defRPr/>
            </a:lvl1pPr>
          </a:lstStyle>
          <a:p>
            <a:pPr>
              <a:defRPr/>
            </a:pPr>
            <a:fld id="{E276DAB2-7985-4FA7-8272-7668F373007D}" type="slidenum">
              <a:rPr lang="en-GB" altLang="en-US"/>
              <a:pPr>
                <a:defRPr/>
              </a:pPr>
              <a:t>‹#›</a:t>
            </a:fld>
            <a:endParaRPr lang="en-GB" altLang="en-US"/>
          </a:p>
        </p:txBody>
      </p:sp>
    </p:spTree>
    <p:extLst>
      <p:ext uri="{BB962C8B-B14F-4D97-AF65-F5344CB8AC3E}">
        <p14:creationId xmlns:p14="http://schemas.microsoft.com/office/powerpoint/2010/main" val="3323834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a:extLst>
              <a:ext uri="{FF2B5EF4-FFF2-40B4-BE49-F238E27FC236}">
                <a16:creationId xmlns:a16="http://schemas.microsoft.com/office/drawing/2014/main" id="{44277823-618E-BDEF-25AA-568A45F5535D}"/>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6">
            <a:extLst>
              <a:ext uri="{FF2B5EF4-FFF2-40B4-BE49-F238E27FC236}">
                <a16:creationId xmlns:a16="http://schemas.microsoft.com/office/drawing/2014/main" id="{6E0A3D0E-9DF6-F8C8-732E-9A44EC1BDFBC}"/>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7">
            <a:extLst>
              <a:ext uri="{FF2B5EF4-FFF2-40B4-BE49-F238E27FC236}">
                <a16:creationId xmlns:a16="http://schemas.microsoft.com/office/drawing/2014/main" id="{75742D33-557C-4967-8AA0-D4EF941EEE7E}"/>
              </a:ext>
            </a:extLst>
          </p:cNvPr>
          <p:cNvSpPr>
            <a:spLocks noGrp="1" noChangeArrowheads="1"/>
          </p:cNvSpPr>
          <p:nvPr>
            <p:ph type="sldNum" sz="quarter" idx="12"/>
          </p:nvPr>
        </p:nvSpPr>
        <p:spPr>
          <a:ln/>
        </p:spPr>
        <p:txBody>
          <a:bodyPr/>
          <a:lstStyle>
            <a:lvl1pPr>
              <a:defRPr/>
            </a:lvl1pPr>
          </a:lstStyle>
          <a:p>
            <a:pPr>
              <a:defRPr/>
            </a:pPr>
            <a:fld id="{085AE15F-7C4F-4F23-B23B-1D19124098A2}" type="slidenum">
              <a:rPr lang="en-GB" altLang="en-US"/>
              <a:pPr>
                <a:defRPr/>
              </a:pPr>
              <a:t>‹#›</a:t>
            </a:fld>
            <a:endParaRPr lang="en-GB" altLang="en-US"/>
          </a:p>
        </p:txBody>
      </p:sp>
    </p:spTree>
    <p:extLst>
      <p:ext uri="{BB962C8B-B14F-4D97-AF65-F5344CB8AC3E}">
        <p14:creationId xmlns:p14="http://schemas.microsoft.com/office/powerpoint/2010/main" val="307917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1D4E4239-7212-C6AA-3EA8-3C9A5BE6825A}"/>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6">
            <a:extLst>
              <a:ext uri="{FF2B5EF4-FFF2-40B4-BE49-F238E27FC236}">
                <a16:creationId xmlns:a16="http://schemas.microsoft.com/office/drawing/2014/main" id="{EA367772-F56A-2026-6856-3E4470D29FA4}"/>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7">
            <a:extLst>
              <a:ext uri="{FF2B5EF4-FFF2-40B4-BE49-F238E27FC236}">
                <a16:creationId xmlns:a16="http://schemas.microsoft.com/office/drawing/2014/main" id="{4CE775AE-618A-905C-CBD5-AD56E1C4D706}"/>
              </a:ext>
            </a:extLst>
          </p:cNvPr>
          <p:cNvSpPr>
            <a:spLocks noGrp="1" noChangeArrowheads="1"/>
          </p:cNvSpPr>
          <p:nvPr>
            <p:ph type="sldNum" sz="quarter" idx="12"/>
          </p:nvPr>
        </p:nvSpPr>
        <p:spPr>
          <a:ln/>
        </p:spPr>
        <p:txBody>
          <a:bodyPr/>
          <a:lstStyle>
            <a:lvl1pPr>
              <a:defRPr/>
            </a:lvl1pPr>
          </a:lstStyle>
          <a:p>
            <a:pPr>
              <a:defRPr/>
            </a:pPr>
            <a:fld id="{C280B9FD-99C5-4577-A7E9-C6576B48EDCF}" type="slidenum">
              <a:rPr lang="en-GB" altLang="en-US"/>
              <a:pPr>
                <a:defRPr/>
              </a:pPr>
              <a:t>‹#›</a:t>
            </a:fld>
            <a:endParaRPr lang="en-GB" altLang="en-US"/>
          </a:p>
        </p:txBody>
      </p:sp>
    </p:spTree>
    <p:extLst>
      <p:ext uri="{BB962C8B-B14F-4D97-AF65-F5344CB8AC3E}">
        <p14:creationId xmlns:p14="http://schemas.microsoft.com/office/powerpoint/2010/main" val="871043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60D42525-5749-F91A-EBAC-2A0059068E65}"/>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5E727BDB-669A-D5CE-AEEF-4AC3FD0052E6}"/>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7">
            <a:extLst>
              <a:ext uri="{FF2B5EF4-FFF2-40B4-BE49-F238E27FC236}">
                <a16:creationId xmlns:a16="http://schemas.microsoft.com/office/drawing/2014/main" id="{F9C47535-8FDB-BD32-5915-448C3D9F0615}"/>
              </a:ext>
            </a:extLst>
          </p:cNvPr>
          <p:cNvSpPr>
            <a:spLocks noGrp="1" noChangeArrowheads="1"/>
          </p:cNvSpPr>
          <p:nvPr>
            <p:ph type="sldNum" sz="quarter" idx="12"/>
          </p:nvPr>
        </p:nvSpPr>
        <p:spPr>
          <a:ln/>
        </p:spPr>
        <p:txBody>
          <a:bodyPr/>
          <a:lstStyle>
            <a:lvl1pPr>
              <a:defRPr/>
            </a:lvl1pPr>
          </a:lstStyle>
          <a:p>
            <a:pPr>
              <a:defRPr/>
            </a:pPr>
            <a:fld id="{776C9485-4764-489F-837C-35BBC233594B}" type="slidenum">
              <a:rPr lang="en-GB" altLang="en-US"/>
              <a:pPr>
                <a:defRPr/>
              </a:pPr>
              <a:t>‹#›</a:t>
            </a:fld>
            <a:endParaRPr lang="en-GB" altLang="en-US"/>
          </a:p>
        </p:txBody>
      </p:sp>
    </p:spTree>
    <p:extLst>
      <p:ext uri="{BB962C8B-B14F-4D97-AF65-F5344CB8AC3E}">
        <p14:creationId xmlns:p14="http://schemas.microsoft.com/office/powerpoint/2010/main" val="1072456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1519B8B5-5E0C-DC0F-3077-281705258534}"/>
              </a:ext>
            </a:extLst>
          </p:cNvPr>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6">
            <a:extLst>
              <a:ext uri="{FF2B5EF4-FFF2-40B4-BE49-F238E27FC236}">
                <a16:creationId xmlns:a16="http://schemas.microsoft.com/office/drawing/2014/main" id="{789A53BC-97C2-3871-5FA1-79144F6D581B}"/>
              </a:ext>
            </a:extLst>
          </p:cNvPr>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7">
            <a:extLst>
              <a:ext uri="{FF2B5EF4-FFF2-40B4-BE49-F238E27FC236}">
                <a16:creationId xmlns:a16="http://schemas.microsoft.com/office/drawing/2014/main" id="{4FD90707-5FDF-664D-193C-5C33932DA03C}"/>
              </a:ext>
            </a:extLst>
          </p:cNvPr>
          <p:cNvSpPr>
            <a:spLocks noGrp="1" noChangeArrowheads="1"/>
          </p:cNvSpPr>
          <p:nvPr>
            <p:ph type="sldNum" sz="quarter" idx="12"/>
          </p:nvPr>
        </p:nvSpPr>
        <p:spPr>
          <a:ln/>
        </p:spPr>
        <p:txBody>
          <a:bodyPr/>
          <a:lstStyle>
            <a:lvl1pPr>
              <a:defRPr/>
            </a:lvl1pPr>
          </a:lstStyle>
          <a:p>
            <a:pPr>
              <a:defRPr/>
            </a:pPr>
            <a:fld id="{80489311-C9F4-48ED-85A2-CC0DC269AB53}" type="slidenum">
              <a:rPr lang="en-GB" altLang="en-US"/>
              <a:pPr>
                <a:defRPr/>
              </a:pPr>
              <a:t>‹#›</a:t>
            </a:fld>
            <a:endParaRPr lang="en-GB" altLang="en-US"/>
          </a:p>
        </p:txBody>
      </p:sp>
    </p:spTree>
    <p:extLst>
      <p:ext uri="{BB962C8B-B14F-4D97-AF65-F5344CB8AC3E}">
        <p14:creationId xmlns:p14="http://schemas.microsoft.com/office/powerpoint/2010/main" val="3086888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026" name="Freeform 2">
            <a:extLst>
              <a:ext uri="{FF2B5EF4-FFF2-40B4-BE49-F238E27FC236}">
                <a16:creationId xmlns:a16="http://schemas.microsoft.com/office/drawing/2014/main" id="{1347387F-C9B4-1285-4CF7-9A60EFA01CD1}"/>
              </a:ext>
            </a:extLst>
          </p:cNvPr>
          <p:cNvSpPr>
            <a:spLocks/>
          </p:cNvSpPr>
          <p:nvPr/>
        </p:nvSpPr>
        <p:spPr bwMode="auto">
          <a:xfrm rot="-3172564">
            <a:off x="7777957" y="-15081"/>
            <a:ext cx="1162050" cy="2084387"/>
          </a:xfrm>
          <a:custGeom>
            <a:avLst/>
            <a:gdLst>
              <a:gd name="T0" fmla="*/ 2147483646 w 2903"/>
              <a:gd name="T1" fmla="*/ 2147483646 h 3686"/>
              <a:gd name="T2" fmla="*/ 2147483646 w 2903"/>
              <a:gd name="T3" fmla="*/ 2147483646 h 3686"/>
              <a:gd name="T4" fmla="*/ 2147483646 w 2903"/>
              <a:gd name="T5" fmla="*/ 0 h 3686"/>
              <a:gd name="T6" fmla="*/ 2147483646 w 2903"/>
              <a:gd name="T7" fmla="*/ 2147483646 h 3686"/>
              <a:gd name="T8" fmla="*/ 2147483646 w 2903"/>
              <a:gd name="T9" fmla="*/ 2147483646 h 3686"/>
              <a:gd name="T10" fmla="*/ 0 w 2903"/>
              <a:gd name="T11" fmla="*/ 2147483646 h 3686"/>
              <a:gd name="T12" fmla="*/ 2147483646 w 2903"/>
              <a:gd name="T13" fmla="*/ 2147483646 h 3686"/>
              <a:gd name="T14" fmla="*/ 2147483646 w 2903"/>
              <a:gd name="T15" fmla="*/ 2147483646 h 3686"/>
              <a:gd name="T16" fmla="*/ 2147483646 w 2903"/>
              <a:gd name="T17" fmla="*/ 2147483646 h 3686"/>
              <a:gd name="T18" fmla="*/ 2147483646 w 2903"/>
              <a:gd name="T19" fmla="*/ 2147483646 h 3686"/>
              <a:gd name="T20" fmla="*/ 2147483646 w 2903"/>
              <a:gd name="T21" fmla="*/ 2147483646 h 3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27" name="Rectangle 3">
            <a:extLst>
              <a:ext uri="{FF2B5EF4-FFF2-40B4-BE49-F238E27FC236}">
                <a16:creationId xmlns:a16="http://schemas.microsoft.com/office/drawing/2014/main" id="{0C14E8E4-E7A5-A2C0-DCE2-969D7FC3C9BC}"/>
              </a:ext>
            </a:extLst>
          </p:cNvPr>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a:extLst>
              <a:ext uri="{FF2B5EF4-FFF2-40B4-BE49-F238E27FC236}">
                <a16:creationId xmlns:a16="http://schemas.microsoft.com/office/drawing/2014/main" id="{5F2F885B-5546-2563-F696-4889D019F855}"/>
              </a:ext>
            </a:extLst>
          </p:cNvPr>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89093" name="Rectangle 5">
            <a:extLst>
              <a:ext uri="{FF2B5EF4-FFF2-40B4-BE49-F238E27FC236}">
                <a16:creationId xmlns:a16="http://schemas.microsoft.com/office/drawing/2014/main" id="{69ED3327-9707-8352-0244-BF8826580C6D}"/>
              </a:ext>
            </a:extLst>
          </p:cNvPr>
          <p:cNvSpPr>
            <a:spLocks noGrp="1" noChangeArrowheads="1"/>
          </p:cNvSpPr>
          <p:nvPr>
            <p:ph type="dt" sz="half" idx="2"/>
          </p:nvPr>
        </p:nvSpPr>
        <p:spPr bwMode="auto">
          <a:xfrm>
            <a:off x="13716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400">
                <a:cs typeface="Arial" charset="0"/>
              </a:defRPr>
            </a:lvl1pPr>
          </a:lstStyle>
          <a:p>
            <a:pPr>
              <a:defRPr/>
            </a:pPr>
            <a:endParaRPr lang="en-GB" altLang="en-US"/>
          </a:p>
        </p:txBody>
      </p:sp>
      <p:sp>
        <p:nvSpPr>
          <p:cNvPr id="89094" name="Rectangle 6">
            <a:extLst>
              <a:ext uri="{FF2B5EF4-FFF2-40B4-BE49-F238E27FC236}">
                <a16:creationId xmlns:a16="http://schemas.microsoft.com/office/drawing/2014/main" id="{FBC1D112-77C2-B986-4963-C29EFB382225}"/>
              </a:ext>
            </a:extLst>
          </p:cNvPr>
          <p:cNvSpPr>
            <a:spLocks noGrp="1" noChangeArrowheads="1"/>
          </p:cNvSpPr>
          <p:nvPr>
            <p:ph type="ftr" sz="quarter" idx="3"/>
          </p:nvPr>
        </p:nvSpPr>
        <p:spPr bwMode="auto">
          <a:xfrm>
            <a:off x="3556000" y="6248400"/>
            <a:ext cx="28956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eaLnBrk="1" hangingPunct="1">
              <a:defRPr sz="1400">
                <a:cs typeface="Arial" charset="0"/>
              </a:defRPr>
            </a:lvl1pPr>
          </a:lstStyle>
          <a:p>
            <a:pPr>
              <a:defRPr/>
            </a:pPr>
            <a:endParaRPr lang="en-GB" altLang="en-US"/>
          </a:p>
        </p:txBody>
      </p:sp>
      <p:sp>
        <p:nvSpPr>
          <p:cNvPr id="89095" name="Rectangle 7">
            <a:extLst>
              <a:ext uri="{FF2B5EF4-FFF2-40B4-BE49-F238E27FC236}">
                <a16:creationId xmlns:a16="http://schemas.microsoft.com/office/drawing/2014/main" id="{69F4E137-8DE8-5005-B4AE-7987CB1D8BBD}"/>
              </a:ext>
            </a:extLst>
          </p:cNvPr>
          <p:cNvSpPr>
            <a:spLocks noGrp="1" noChangeArrowheads="1"/>
          </p:cNvSpPr>
          <p:nvPr>
            <p:ph type="sldNum" sz="quarter" idx="4"/>
          </p:nvPr>
        </p:nvSpPr>
        <p:spPr bwMode="auto">
          <a:xfrm>
            <a:off x="67183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12AD0114-3197-40ED-BEBB-00BA9EEA9BB0}" type="slidenum">
              <a:rPr lang="en-GB" altLang="en-US"/>
              <a:pPr>
                <a:defRPr/>
              </a:pPr>
              <a:t>‹#›</a:t>
            </a:fld>
            <a:endParaRPr lang="en-GB" altLang="en-US"/>
          </a:p>
        </p:txBody>
      </p:sp>
      <p:sp>
        <p:nvSpPr>
          <p:cNvPr id="1032" name="Freeform 8">
            <a:extLst>
              <a:ext uri="{FF2B5EF4-FFF2-40B4-BE49-F238E27FC236}">
                <a16:creationId xmlns:a16="http://schemas.microsoft.com/office/drawing/2014/main" id="{516E518B-7118-9DB9-E701-5EB26D4837A3}"/>
              </a:ext>
            </a:extLst>
          </p:cNvPr>
          <p:cNvSpPr>
            <a:spLocks/>
          </p:cNvSpPr>
          <p:nvPr/>
        </p:nvSpPr>
        <p:spPr bwMode="auto">
          <a:xfrm rot="-3172564">
            <a:off x="7865269" y="24607"/>
            <a:ext cx="1165225" cy="2097087"/>
          </a:xfrm>
          <a:custGeom>
            <a:avLst/>
            <a:gdLst>
              <a:gd name="T0" fmla="*/ 2147483646 w 2911"/>
              <a:gd name="T1" fmla="*/ 0 h 3703"/>
              <a:gd name="T2" fmla="*/ 2147483646 w 2911"/>
              <a:gd name="T3" fmla="*/ 2147483646 h 3703"/>
              <a:gd name="T4" fmla="*/ 2147483646 w 2911"/>
              <a:gd name="T5" fmla="*/ 2147483646 h 3703"/>
              <a:gd name="T6" fmla="*/ 0 w 2911"/>
              <a:gd name="T7" fmla="*/ 2147483646 h 3703"/>
              <a:gd name="T8" fmla="*/ 2147483646 w 2911"/>
              <a:gd name="T9" fmla="*/ 2147483646 h 3703"/>
              <a:gd name="T10" fmla="*/ 2147483646 w 2911"/>
              <a:gd name="T11" fmla="*/ 2147483646 h 3703"/>
              <a:gd name="T12" fmla="*/ 2147483646 w 2911"/>
              <a:gd name="T13" fmla="*/ 2147483646 h 3703"/>
              <a:gd name="T14" fmla="*/ 2147483646 w 2911"/>
              <a:gd name="T15" fmla="*/ 2147483646 h 3703"/>
              <a:gd name="T16" fmla="*/ 2147483646 w 2911"/>
              <a:gd name="T17" fmla="*/ 2147483646 h 3703"/>
              <a:gd name="T18" fmla="*/ 2147483646 w 2911"/>
              <a:gd name="T19" fmla="*/ 0 h 3703"/>
              <a:gd name="T20" fmla="*/ 2147483646 w 2911"/>
              <a:gd name="T21" fmla="*/ 0 h 37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3" name="Freeform 9">
            <a:extLst>
              <a:ext uri="{FF2B5EF4-FFF2-40B4-BE49-F238E27FC236}">
                <a16:creationId xmlns:a16="http://schemas.microsoft.com/office/drawing/2014/main" id="{1343749C-4A8C-1BE9-B01A-BF2846B53E48}"/>
              </a:ext>
            </a:extLst>
          </p:cNvPr>
          <p:cNvSpPr>
            <a:spLocks/>
          </p:cNvSpPr>
          <p:nvPr/>
        </p:nvSpPr>
        <p:spPr bwMode="auto">
          <a:xfrm rot="-3172564">
            <a:off x="7831138" y="192088"/>
            <a:ext cx="1025525" cy="1571625"/>
          </a:xfrm>
          <a:custGeom>
            <a:avLst/>
            <a:gdLst>
              <a:gd name="T0" fmla="*/ 0 w 2561"/>
              <a:gd name="T1" fmla="*/ 2147483646 h 2777"/>
              <a:gd name="T2" fmla="*/ 2147483646 w 2561"/>
              <a:gd name="T3" fmla="*/ 2147483646 h 2777"/>
              <a:gd name="T4" fmla="*/ 2147483646 w 2561"/>
              <a:gd name="T5" fmla="*/ 2147483646 h 2777"/>
              <a:gd name="T6" fmla="*/ 2147483646 w 2561"/>
              <a:gd name="T7" fmla="*/ 2147483646 h 2777"/>
              <a:gd name="T8" fmla="*/ 2147483646 w 2561"/>
              <a:gd name="T9" fmla="*/ 2147483646 h 2777"/>
              <a:gd name="T10" fmla="*/ 2147483646 w 2561"/>
              <a:gd name="T11" fmla="*/ 0 h 2777"/>
              <a:gd name="T12" fmla="*/ 0 w 2561"/>
              <a:gd name="T13" fmla="*/ 2147483646 h 2777"/>
              <a:gd name="T14" fmla="*/ 0 w 2561"/>
              <a:gd name="T15" fmla="*/ 2147483646 h 27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61" h="2777">
                <a:moveTo>
                  <a:pt x="0" y="2485"/>
                </a:moveTo>
                <a:lnTo>
                  <a:pt x="432" y="2553"/>
                </a:lnTo>
                <a:lnTo>
                  <a:pt x="736" y="2777"/>
                </a:lnTo>
                <a:lnTo>
                  <a:pt x="2561" y="399"/>
                </a:lnTo>
                <a:lnTo>
                  <a:pt x="2118" y="82"/>
                </a:lnTo>
                <a:lnTo>
                  <a:pt x="1898" y="0"/>
                </a:lnTo>
                <a:lnTo>
                  <a:pt x="0" y="248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1034" name="Group 10">
            <a:extLst>
              <a:ext uri="{FF2B5EF4-FFF2-40B4-BE49-F238E27FC236}">
                <a16:creationId xmlns:a16="http://schemas.microsoft.com/office/drawing/2014/main" id="{7649D7F2-95E1-93F3-598C-79BF7035EAB6}"/>
              </a:ext>
            </a:extLst>
          </p:cNvPr>
          <p:cNvGrpSpPr>
            <a:grpSpLocks/>
          </p:cNvGrpSpPr>
          <p:nvPr/>
        </p:nvGrpSpPr>
        <p:grpSpPr bwMode="auto">
          <a:xfrm>
            <a:off x="7938" y="5540375"/>
            <a:ext cx="1784350" cy="1246188"/>
            <a:chOff x="5" y="3490"/>
            <a:chExt cx="1124" cy="785"/>
          </a:xfrm>
        </p:grpSpPr>
        <p:sp>
          <p:nvSpPr>
            <p:cNvPr id="1051" name="Freeform 11">
              <a:extLst>
                <a:ext uri="{FF2B5EF4-FFF2-40B4-BE49-F238E27FC236}">
                  <a16:creationId xmlns:a16="http://schemas.microsoft.com/office/drawing/2014/main" id="{DE90C17C-7FE1-5764-4E4C-9F177D5944D3}"/>
                </a:ext>
              </a:extLst>
            </p:cNvPr>
            <p:cNvSpPr>
              <a:spLocks/>
            </p:cNvSpPr>
            <p:nvPr userDrawn="1"/>
          </p:nvSpPr>
          <p:spPr bwMode="auto">
            <a:xfrm>
              <a:off x="24" y="3505"/>
              <a:ext cx="1089" cy="649"/>
            </a:xfrm>
            <a:custGeom>
              <a:avLst/>
              <a:gdLst>
                <a:gd name="T0" fmla="*/ 1 w 2177"/>
                <a:gd name="T1" fmla="*/ 1 h 1298"/>
                <a:gd name="T2" fmla="*/ 1 w 2177"/>
                <a:gd name="T3" fmla="*/ 1 h 1298"/>
                <a:gd name="T4" fmla="*/ 1 w 2177"/>
                <a:gd name="T5" fmla="*/ 1 h 1298"/>
                <a:gd name="T6" fmla="*/ 1 w 2177"/>
                <a:gd name="T7" fmla="*/ 1 h 1298"/>
                <a:gd name="T8" fmla="*/ 1 w 2177"/>
                <a:gd name="T9" fmla="*/ 1 h 1298"/>
                <a:gd name="T10" fmla="*/ 1 w 2177"/>
                <a:gd name="T11" fmla="*/ 1 h 1298"/>
                <a:gd name="T12" fmla="*/ 1 w 2177"/>
                <a:gd name="T13" fmla="*/ 1 h 1298"/>
                <a:gd name="T14" fmla="*/ 1 w 2177"/>
                <a:gd name="T15" fmla="*/ 1 h 1298"/>
                <a:gd name="T16" fmla="*/ 1 w 2177"/>
                <a:gd name="T17" fmla="*/ 0 h 1298"/>
                <a:gd name="T18" fmla="*/ 1 w 2177"/>
                <a:gd name="T19" fmla="*/ 1 h 1298"/>
                <a:gd name="T20" fmla="*/ 1 w 2177"/>
                <a:gd name="T21" fmla="*/ 1 h 1298"/>
                <a:gd name="T22" fmla="*/ 1 w 2177"/>
                <a:gd name="T23" fmla="*/ 1 h 1298"/>
                <a:gd name="T24" fmla="*/ 1 w 2177"/>
                <a:gd name="T25" fmla="*/ 1 h 1298"/>
                <a:gd name="T26" fmla="*/ 1 w 2177"/>
                <a:gd name="T27" fmla="*/ 1 h 1298"/>
                <a:gd name="T28" fmla="*/ 1 w 2177"/>
                <a:gd name="T29" fmla="*/ 1 h 1298"/>
                <a:gd name="T30" fmla="*/ 1 w 2177"/>
                <a:gd name="T31" fmla="*/ 1 h 1298"/>
                <a:gd name="T32" fmla="*/ 1 w 2177"/>
                <a:gd name="T33" fmla="*/ 1 h 1298"/>
                <a:gd name="T34" fmla="*/ 0 w 2177"/>
                <a:gd name="T35" fmla="*/ 1 h 1298"/>
                <a:gd name="T36" fmla="*/ 1 w 2177"/>
                <a:gd name="T37" fmla="*/ 1 h 1298"/>
                <a:gd name="T38" fmla="*/ 1 w 2177"/>
                <a:gd name="T39" fmla="*/ 1 h 1298"/>
                <a:gd name="T40" fmla="*/ 1 w 2177"/>
                <a:gd name="T41" fmla="*/ 1 h 1298"/>
                <a:gd name="T42" fmla="*/ 1 w 2177"/>
                <a:gd name="T43" fmla="*/ 1 h 1298"/>
                <a:gd name="T44" fmla="*/ 1 w 2177"/>
                <a:gd name="T45" fmla="*/ 1 h 1298"/>
                <a:gd name="T46" fmla="*/ 1 w 2177"/>
                <a:gd name="T47" fmla="*/ 1 h 12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2" name="Freeform 12">
              <a:extLst>
                <a:ext uri="{FF2B5EF4-FFF2-40B4-BE49-F238E27FC236}">
                  <a16:creationId xmlns:a16="http://schemas.microsoft.com/office/drawing/2014/main" id="{4BCA83E6-6476-D503-48F4-B922513AF5D7}"/>
                </a:ext>
              </a:extLst>
            </p:cNvPr>
            <p:cNvSpPr>
              <a:spLocks/>
            </p:cNvSpPr>
            <p:nvPr userDrawn="1"/>
          </p:nvSpPr>
          <p:spPr bwMode="auto">
            <a:xfrm>
              <a:off x="1022" y="3582"/>
              <a:ext cx="71" cy="129"/>
            </a:xfrm>
            <a:custGeom>
              <a:avLst/>
              <a:gdLst>
                <a:gd name="T0" fmla="*/ 0 w 143"/>
                <a:gd name="T1" fmla="*/ 1 h 258"/>
                <a:gd name="T2" fmla="*/ 0 w 143"/>
                <a:gd name="T3" fmla="*/ 0 h 258"/>
                <a:gd name="T4" fmla="*/ 0 w 143"/>
                <a:gd name="T5" fmla="*/ 1 h 258"/>
                <a:gd name="T6" fmla="*/ 0 w 143"/>
                <a:gd name="T7" fmla="*/ 1 h 258"/>
                <a:gd name="T8" fmla="*/ 0 w 143"/>
                <a:gd name="T9" fmla="*/ 1 h 258"/>
                <a:gd name="T10" fmla="*/ 0 w 143"/>
                <a:gd name="T11" fmla="*/ 1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258">
                  <a:moveTo>
                    <a:pt x="0" y="7"/>
                  </a:moveTo>
                  <a:lnTo>
                    <a:pt x="120" y="0"/>
                  </a:lnTo>
                  <a:lnTo>
                    <a:pt x="143" y="233"/>
                  </a:lnTo>
                  <a:lnTo>
                    <a:pt x="8" y="258"/>
                  </a:lnTo>
                  <a:lnTo>
                    <a:pt x="0"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3" name="Freeform 13">
              <a:extLst>
                <a:ext uri="{FF2B5EF4-FFF2-40B4-BE49-F238E27FC236}">
                  <a16:creationId xmlns:a16="http://schemas.microsoft.com/office/drawing/2014/main" id="{A66E8A76-A02F-17D6-216D-BA5A8945EBD8}"/>
                </a:ext>
              </a:extLst>
            </p:cNvPr>
            <p:cNvSpPr>
              <a:spLocks/>
            </p:cNvSpPr>
            <p:nvPr userDrawn="1"/>
          </p:nvSpPr>
          <p:spPr bwMode="auto">
            <a:xfrm>
              <a:off x="20" y="3774"/>
              <a:ext cx="792" cy="410"/>
            </a:xfrm>
            <a:custGeom>
              <a:avLst/>
              <a:gdLst>
                <a:gd name="T0" fmla="*/ 0 w 1586"/>
                <a:gd name="T1" fmla="*/ 0 h 821"/>
                <a:gd name="T2" fmla="*/ 0 w 1586"/>
                <a:gd name="T3" fmla="*/ 0 h 821"/>
                <a:gd name="T4" fmla="*/ 0 w 1586"/>
                <a:gd name="T5" fmla="*/ 0 h 821"/>
                <a:gd name="T6" fmla="*/ 0 w 1586"/>
                <a:gd name="T7" fmla="*/ 0 h 821"/>
                <a:gd name="T8" fmla="*/ 0 w 1586"/>
                <a:gd name="T9" fmla="*/ 0 h 821"/>
                <a:gd name="T10" fmla="*/ 0 w 1586"/>
                <a:gd name="T11" fmla="*/ 0 h 821"/>
                <a:gd name="T12" fmla="*/ 0 w 1586"/>
                <a:gd name="T13" fmla="*/ 0 h 821"/>
                <a:gd name="T14" fmla="*/ 0 w 1586"/>
                <a:gd name="T15" fmla="*/ 0 h 821"/>
                <a:gd name="T16" fmla="*/ 0 w 1586"/>
                <a:gd name="T17" fmla="*/ 0 h 821"/>
                <a:gd name="T18" fmla="*/ 0 w 1586"/>
                <a:gd name="T19" fmla="*/ 0 h 821"/>
                <a:gd name="T20" fmla="*/ 0 w 1586"/>
                <a:gd name="T21" fmla="*/ 0 h 821"/>
                <a:gd name="T22" fmla="*/ 0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4" name="Freeform 14">
              <a:extLst>
                <a:ext uri="{FF2B5EF4-FFF2-40B4-BE49-F238E27FC236}">
                  <a16:creationId xmlns:a16="http://schemas.microsoft.com/office/drawing/2014/main" id="{FFDF776C-AEBF-A513-2997-18186B69A787}"/>
                </a:ext>
              </a:extLst>
            </p:cNvPr>
            <p:cNvSpPr>
              <a:spLocks/>
            </p:cNvSpPr>
            <p:nvPr userDrawn="1"/>
          </p:nvSpPr>
          <p:spPr bwMode="auto">
            <a:xfrm>
              <a:off x="129" y="3808"/>
              <a:ext cx="525" cy="374"/>
            </a:xfrm>
            <a:custGeom>
              <a:avLst/>
              <a:gdLst>
                <a:gd name="T0" fmla="*/ 0 w 1049"/>
                <a:gd name="T1" fmla="*/ 1 h 747"/>
                <a:gd name="T2" fmla="*/ 1 w 1049"/>
                <a:gd name="T3" fmla="*/ 1 h 747"/>
                <a:gd name="T4" fmla="*/ 1 w 1049"/>
                <a:gd name="T5" fmla="*/ 1 h 747"/>
                <a:gd name="T6" fmla="*/ 1 w 1049"/>
                <a:gd name="T7" fmla="*/ 1 h 747"/>
                <a:gd name="T8" fmla="*/ 1 w 1049"/>
                <a:gd name="T9" fmla="*/ 0 h 747"/>
                <a:gd name="T10" fmla="*/ 0 w 1049"/>
                <a:gd name="T11" fmla="*/ 1 h 747"/>
                <a:gd name="T12" fmla="*/ 0 w 1049"/>
                <a:gd name="T13" fmla="*/ 1 h 747"/>
                <a:gd name="T14" fmla="*/ 0 w 1049"/>
                <a:gd name="T15" fmla="*/ 1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5" name="Freeform 15">
              <a:extLst>
                <a:ext uri="{FF2B5EF4-FFF2-40B4-BE49-F238E27FC236}">
                  <a16:creationId xmlns:a16="http://schemas.microsoft.com/office/drawing/2014/main" id="{013B3997-1707-E0AB-871F-8083FDF44A84}"/>
                </a:ext>
              </a:extLst>
            </p:cNvPr>
            <p:cNvSpPr>
              <a:spLocks/>
            </p:cNvSpPr>
            <p:nvPr userDrawn="1"/>
          </p:nvSpPr>
          <p:spPr bwMode="auto">
            <a:xfrm>
              <a:off x="485" y="3532"/>
              <a:ext cx="135" cy="121"/>
            </a:xfrm>
            <a:custGeom>
              <a:avLst/>
              <a:gdLst>
                <a:gd name="T0" fmla="*/ 0 w 272"/>
                <a:gd name="T1" fmla="*/ 1 h 241"/>
                <a:gd name="T2" fmla="*/ 0 w 272"/>
                <a:gd name="T3" fmla="*/ 0 h 241"/>
                <a:gd name="T4" fmla="*/ 0 w 272"/>
                <a:gd name="T5" fmla="*/ 1 h 241"/>
                <a:gd name="T6" fmla="*/ 0 w 272"/>
                <a:gd name="T7" fmla="*/ 1 h 241"/>
                <a:gd name="T8" fmla="*/ 0 w 272"/>
                <a:gd name="T9" fmla="*/ 1 h 241"/>
                <a:gd name="T10" fmla="*/ 0 w 272"/>
                <a:gd name="T11" fmla="*/ 1 h 241"/>
                <a:gd name="T12" fmla="*/ 0 w 272"/>
                <a:gd name="T13" fmla="*/ 1 h 241"/>
                <a:gd name="T14" fmla="*/ 0 w 272"/>
                <a:gd name="T15" fmla="*/ 1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 h="241">
                  <a:moveTo>
                    <a:pt x="0" y="28"/>
                  </a:moveTo>
                  <a:lnTo>
                    <a:pt x="160" y="0"/>
                  </a:lnTo>
                  <a:lnTo>
                    <a:pt x="251" y="36"/>
                  </a:lnTo>
                  <a:lnTo>
                    <a:pt x="272" y="139"/>
                  </a:lnTo>
                  <a:lnTo>
                    <a:pt x="164" y="146"/>
                  </a:lnTo>
                  <a:lnTo>
                    <a:pt x="32" y="241"/>
                  </a:lnTo>
                  <a:lnTo>
                    <a:pt x="0" y="2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6" name="Freeform 16">
              <a:extLst>
                <a:ext uri="{FF2B5EF4-FFF2-40B4-BE49-F238E27FC236}">
                  <a16:creationId xmlns:a16="http://schemas.microsoft.com/office/drawing/2014/main" id="{D6B5C595-FC91-2D8B-4124-8DDEFB3CFA65}"/>
                </a:ext>
              </a:extLst>
            </p:cNvPr>
            <p:cNvSpPr>
              <a:spLocks/>
            </p:cNvSpPr>
            <p:nvPr userDrawn="1"/>
          </p:nvSpPr>
          <p:spPr bwMode="auto">
            <a:xfrm>
              <a:off x="641" y="4163"/>
              <a:ext cx="76" cy="112"/>
            </a:xfrm>
            <a:custGeom>
              <a:avLst/>
              <a:gdLst>
                <a:gd name="T0" fmla="*/ 1 w 152"/>
                <a:gd name="T1" fmla="*/ 1 h 224"/>
                <a:gd name="T2" fmla="*/ 1 w 152"/>
                <a:gd name="T3" fmla="*/ 1 h 224"/>
                <a:gd name="T4" fmla="*/ 0 w 152"/>
                <a:gd name="T5" fmla="*/ 1 h 224"/>
                <a:gd name="T6" fmla="*/ 1 w 152"/>
                <a:gd name="T7" fmla="*/ 0 h 224"/>
                <a:gd name="T8" fmla="*/ 1 w 152"/>
                <a:gd name="T9" fmla="*/ 1 h 224"/>
                <a:gd name="T10" fmla="*/ 1 w 152"/>
                <a:gd name="T11" fmla="*/ 1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224">
                  <a:moveTo>
                    <a:pt x="152" y="4"/>
                  </a:moveTo>
                  <a:lnTo>
                    <a:pt x="152" y="224"/>
                  </a:lnTo>
                  <a:lnTo>
                    <a:pt x="0" y="8"/>
                  </a:lnTo>
                  <a:lnTo>
                    <a:pt x="72" y="0"/>
                  </a:lnTo>
                  <a:lnTo>
                    <a:pt x="152" y="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7" name="Freeform 17">
              <a:extLst>
                <a:ext uri="{FF2B5EF4-FFF2-40B4-BE49-F238E27FC236}">
                  <a16:creationId xmlns:a16="http://schemas.microsoft.com/office/drawing/2014/main" id="{5A2D4CB7-AF14-6DC5-F28F-AF421ED5A284}"/>
                </a:ext>
              </a:extLst>
            </p:cNvPr>
            <p:cNvSpPr>
              <a:spLocks/>
            </p:cNvSpPr>
            <p:nvPr userDrawn="1"/>
          </p:nvSpPr>
          <p:spPr bwMode="auto">
            <a:xfrm>
              <a:off x="504" y="3607"/>
              <a:ext cx="193" cy="383"/>
            </a:xfrm>
            <a:custGeom>
              <a:avLst/>
              <a:gdLst>
                <a:gd name="T0" fmla="*/ 0 w 386"/>
                <a:gd name="T1" fmla="*/ 1 h 764"/>
                <a:gd name="T2" fmla="*/ 1 w 386"/>
                <a:gd name="T3" fmla="*/ 0 h 764"/>
                <a:gd name="T4" fmla="*/ 1 w 386"/>
                <a:gd name="T5" fmla="*/ 1 h 764"/>
                <a:gd name="T6" fmla="*/ 1 w 386"/>
                <a:gd name="T7" fmla="*/ 1 h 764"/>
                <a:gd name="T8" fmla="*/ 1 w 386"/>
                <a:gd name="T9" fmla="*/ 1 h 764"/>
                <a:gd name="T10" fmla="*/ 1 w 386"/>
                <a:gd name="T11" fmla="*/ 1 h 764"/>
                <a:gd name="T12" fmla="*/ 0 w 386"/>
                <a:gd name="T13" fmla="*/ 1 h 764"/>
                <a:gd name="T14" fmla="*/ 0 w 386"/>
                <a:gd name="T15" fmla="*/ 1 h 7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 h="764">
                  <a:moveTo>
                    <a:pt x="0" y="80"/>
                  </a:moveTo>
                  <a:lnTo>
                    <a:pt x="87" y="0"/>
                  </a:lnTo>
                  <a:lnTo>
                    <a:pt x="232" y="6"/>
                  </a:lnTo>
                  <a:lnTo>
                    <a:pt x="386" y="764"/>
                  </a:lnTo>
                  <a:lnTo>
                    <a:pt x="279" y="720"/>
                  </a:lnTo>
                  <a:lnTo>
                    <a:pt x="152" y="677"/>
                  </a:lnTo>
                  <a:lnTo>
                    <a:pt x="0" y="8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8" name="Freeform 18">
              <a:extLst>
                <a:ext uri="{FF2B5EF4-FFF2-40B4-BE49-F238E27FC236}">
                  <a16:creationId xmlns:a16="http://schemas.microsoft.com/office/drawing/2014/main" id="{6D9B1F28-F41F-7F47-8597-558092018743}"/>
                </a:ext>
              </a:extLst>
            </p:cNvPr>
            <p:cNvSpPr>
              <a:spLocks/>
            </p:cNvSpPr>
            <p:nvPr userDrawn="1"/>
          </p:nvSpPr>
          <p:spPr bwMode="auto">
            <a:xfrm>
              <a:off x="668" y="3590"/>
              <a:ext cx="364" cy="174"/>
            </a:xfrm>
            <a:custGeom>
              <a:avLst/>
              <a:gdLst>
                <a:gd name="T0" fmla="*/ 1 w 728"/>
                <a:gd name="T1" fmla="*/ 0 h 348"/>
                <a:gd name="T2" fmla="*/ 0 w 728"/>
                <a:gd name="T3" fmla="*/ 1 h 348"/>
                <a:gd name="T4" fmla="*/ 1 w 728"/>
                <a:gd name="T5" fmla="*/ 1 h 348"/>
                <a:gd name="T6" fmla="*/ 1 w 728"/>
                <a:gd name="T7" fmla="*/ 1 h 348"/>
                <a:gd name="T8" fmla="*/ 1 w 728"/>
                <a:gd name="T9" fmla="*/ 1 h 348"/>
                <a:gd name="T10" fmla="*/ 1 w 728"/>
                <a:gd name="T11" fmla="*/ 0 h 348"/>
                <a:gd name="T12" fmla="*/ 1 w 728"/>
                <a:gd name="T13" fmla="*/ 0 h 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348">
                  <a:moveTo>
                    <a:pt x="692" y="0"/>
                  </a:moveTo>
                  <a:lnTo>
                    <a:pt x="0" y="106"/>
                  </a:lnTo>
                  <a:lnTo>
                    <a:pt x="28" y="348"/>
                  </a:lnTo>
                  <a:lnTo>
                    <a:pt x="715" y="237"/>
                  </a:lnTo>
                  <a:lnTo>
                    <a:pt x="728" y="43"/>
                  </a:lnTo>
                  <a:lnTo>
                    <a:pt x="69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9" name="Freeform 19">
              <a:extLst>
                <a:ext uri="{FF2B5EF4-FFF2-40B4-BE49-F238E27FC236}">
                  <a16:creationId xmlns:a16="http://schemas.microsoft.com/office/drawing/2014/main" id="{15E3DE61-79DE-6F5D-AB60-8A384D87C504}"/>
                </a:ext>
              </a:extLst>
            </p:cNvPr>
            <p:cNvSpPr>
              <a:spLocks/>
            </p:cNvSpPr>
            <p:nvPr userDrawn="1"/>
          </p:nvSpPr>
          <p:spPr bwMode="auto">
            <a:xfrm>
              <a:off x="347" y="3693"/>
              <a:ext cx="156" cy="67"/>
            </a:xfrm>
            <a:custGeom>
              <a:avLst/>
              <a:gdLst>
                <a:gd name="T0" fmla="*/ 1 w 312"/>
                <a:gd name="T1" fmla="*/ 0 h 135"/>
                <a:gd name="T2" fmla="*/ 0 w 312"/>
                <a:gd name="T3" fmla="*/ 0 h 135"/>
                <a:gd name="T4" fmla="*/ 1 w 312"/>
                <a:gd name="T5" fmla="*/ 0 h 135"/>
                <a:gd name="T6" fmla="*/ 1 w 312"/>
                <a:gd name="T7" fmla="*/ 0 h 135"/>
                <a:gd name="T8" fmla="*/ 1 w 312"/>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135">
                  <a:moveTo>
                    <a:pt x="272" y="0"/>
                  </a:moveTo>
                  <a:lnTo>
                    <a:pt x="0" y="78"/>
                  </a:lnTo>
                  <a:lnTo>
                    <a:pt x="312" y="135"/>
                  </a:lnTo>
                  <a:lnTo>
                    <a:pt x="2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1060" name="Group 20">
              <a:extLst>
                <a:ext uri="{FF2B5EF4-FFF2-40B4-BE49-F238E27FC236}">
                  <a16:creationId xmlns:a16="http://schemas.microsoft.com/office/drawing/2014/main" id="{421C65A7-148A-2310-2DF4-45111B7B12D2}"/>
                </a:ext>
              </a:extLst>
            </p:cNvPr>
            <p:cNvGrpSpPr>
              <a:grpSpLocks/>
            </p:cNvGrpSpPr>
            <p:nvPr userDrawn="1"/>
          </p:nvGrpSpPr>
          <p:grpSpPr bwMode="auto">
            <a:xfrm>
              <a:off x="5" y="3490"/>
              <a:ext cx="1124" cy="780"/>
              <a:chOff x="5" y="3490"/>
              <a:chExt cx="1124" cy="780"/>
            </a:xfrm>
          </p:grpSpPr>
          <p:grpSp>
            <p:nvGrpSpPr>
              <p:cNvPr id="1061" name="Group 21">
                <a:extLst>
                  <a:ext uri="{FF2B5EF4-FFF2-40B4-BE49-F238E27FC236}">
                    <a16:creationId xmlns:a16="http://schemas.microsoft.com/office/drawing/2014/main" id="{D3FEE95B-B9D5-B716-A27D-06C474CA425C}"/>
                  </a:ext>
                </a:extLst>
              </p:cNvPr>
              <p:cNvGrpSpPr>
                <a:grpSpLocks/>
              </p:cNvGrpSpPr>
              <p:nvPr userDrawn="1"/>
            </p:nvGrpSpPr>
            <p:grpSpPr bwMode="auto">
              <a:xfrm>
                <a:off x="499" y="3562"/>
                <a:ext cx="548" cy="708"/>
                <a:chOff x="499" y="3562"/>
                <a:chExt cx="548" cy="708"/>
              </a:xfrm>
            </p:grpSpPr>
            <p:sp>
              <p:nvSpPr>
                <p:cNvPr id="1074" name="Freeform 22">
                  <a:extLst>
                    <a:ext uri="{FF2B5EF4-FFF2-40B4-BE49-F238E27FC236}">
                      <a16:creationId xmlns:a16="http://schemas.microsoft.com/office/drawing/2014/main" id="{4C4BC3CC-2AF3-6F25-F868-1452F0D73EB0}"/>
                    </a:ext>
                  </a:extLst>
                </p:cNvPr>
                <p:cNvSpPr>
                  <a:spLocks/>
                </p:cNvSpPr>
                <p:nvPr userDrawn="1"/>
              </p:nvSpPr>
              <p:spPr bwMode="auto">
                <a:xfrm>
                  <a:off x="499" y="3587"/>
                  <a:ext cx="157" cy="87"/>
                </a:xfrm>
                <a:custGeom>
                  <a:avLst/>
                  <a:gdLst>
                    <a:gd name="T0" fmla="*/ 0 w 313"/>
                    <a:gd name="T1" fmla="*/ 0 h 175"/>
                    <a:gd name="T2" fmla="*/ 1 w 313"/>
                    <a:gd name="T3" fmla="*/ 0 h 175"/>
                    <a:gd name="T4" fmla="*/ 1 w 313"/>
                    <a:gd name="T5" fmla="*/ 0 h 175"/>
                    <a:gd name="T6" fmla="*/ 1 w 313"/>
                    <a:gd name="T7" fmla="*/ 0 h 175"/>
                    <a:gd name="T8" fmla="*/ 1 w 313"/>
                    <a:gd name="T9" fmla="*/ 0 h 175"/>
                    <a:gd name="T10" fmla="*/ 1 w 313"/>
                    <a:gd name="T11" fmla="*/ 0 h 175"/>
                    <a:gd name="T12" fmla="*/ 1 w 313"/>
                    <a:gd name="T13" fmla="*/ 0 h 175"/>
                    <a:gd name="T14" fmla="*/ 1 w 313"/>
                    <a:gd name="T15" fmla="*/ 0 h 175"/>
                    <a:gd name="T16" fmla="*/ 0 w 313"/>
                    <a:gd name="T17" fmla="*/ 0 h 175"/>
                    <a:gd name="T18" fmla="*/ 0 w 313"/>
                    <a:gd name="T19" fmla="*/ 0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5" name="Freeform 23">
                  <a:extLst>
                    <a:ext uri="{FF2B5EF4-FFF2-40B4-BE49-F238E27FC236}">
                      <a16:creationId xmlns:a16="http://schemas.microsoft.com/office/drawing/2014/main" id="{1A194961-9557-F65C-52BA-8C352ACFFABF}"/>
                    </a:ext>
                  </a:extLst>
                </p:cNvPr>
                <p:cNvSpPr>
                  <a:spLocks/>
                </p:cNvSpPr>
                <p:nvPr userDrawn="1"/>
              </p:nvSpPr>
              <p:spPr bwMode="auto">
                <a:xfrm>
                  <a:off x="636" y="4137"/>
                  <a:ext cx="115" cy="133"/>
                </a:xfrm>
                <a:custGeom>
                  <a:avLst/>
                  <a:gdLst>
                    <a:gd name="T0" fmla="*/ 0 w 230"/>
                    <a:gd name="T1" fmla="*/ 1 h 266"/>
                    <a:gd name="T2" fmla="*/ 1 w 230"/>
                    <a:gd name="T3" fmla="*/ 1 h 266"/>
                    <a:gd name="T4" fmla="*/ 1 w 230"/>
                    <a:gd name="T5" fmla="*/ 1 h 266"/>
                    <a:gd name="T6" fmla="*/ 1 w 230"/>
                    <a:gd name="T7" fmla="*/ 1 h 266"/>
                    <a:gd name="T8" fmla="*/ 1 w 230"/>
                    <a:gd name="T9" fmla="*/ 0 h 266"/>
                    <a:gd name="T10" fmla="*/ 1 w 230"/>
                    <a:gd name="T11" fmla="*/ 1 h 266"/>
                    <a:gd name="T12" fmla="*/ 1 w 230"/>
                    <a:gd name="T13" fmla="*/ 1 h 266"/>
                    <a:gd name="T14" fmla="*/ 0 w 230"/>
                    <a:gd name="T15" fmla="*/ 1 h 266"/>
                    <a:gd name="T16" fmla="*/ 0 w 230"/>
                    <a:gd name="T17" fmla="*/ 1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266">
                      <a:moveTo>
                        <a:pt x="0" y="40"/>
                      </a:moveTo>
                      <a:lnTo>
                        <a:pt x="160" y="266"/>
                      </a:lnTo>
                      <a:lnTo>
                        <a:pt x="230" y="251"/>
                      </a:lnTo>
                      <a:lnTo>
                        <a:pt x="223" y="17"/>
                      </a:lnTo>
                      <a:lnTo>
                        <a:pt x="166" y="0"/>
                      </a:lnTo>
                      <a:lnTo>
                        <a:pt x="179" y="197"/>
                      </a:lnTo>
                      <a:lnTo>
                        <a:pt x="71" y="4"/>
                      </a:lnTo>
                      <a:lnTo>
                        <a:pt x="0"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6" name="Freeform 24">
                  <a:extLst>
                    <a:ext uri="{FF2B5EF4-FFF2-40B4-BE49-F238E27FC236}">
                      <a16:creationId xmlns:a16="http://schemas.microsoft.com/office/drawing/2014/main" id="{BEEC0791-4604-19AA-853B-0C2E145C7D96}"/>
                    </a:ext>
                  </a:extLst>
                </p:cNvPr>
                <p:cNvSpPr>
                  <a:spLocks/>
                </p:cNvSpPr>
                <p:nvPr userDrawn="1"/>
              </p:nvSpPr>
              <p:spPr bwMode="auto">
                <a:xfrm>
                  <a:off x="1004" y="3562"/>
                  <a:ext cx="43" cy="117"/>
                </a:xfrm>
                <a:custGeom>
                  <a:avLst/>
                  <a:gdLst>
                    <a:gd name="T0" fmla="*/ 0 w 87"/>
                    <a:gd name="T1" fmla="*/ 1 h 234"/>
                    <a:gd name="T2" fmla="*/ 0 w 87"/>
                    <a:gd name="T3" fmla="*/ 1 h 234"/>
                    <a:gd name="T4" fmla="*/ 0 w 87"/>
                    <a:gd name="T5" fmla="*/ 1 h 234"/>
                    <a:gd name="T6" fmla="*/ 0 w 87"/>
                    <a:gd name="T7" fmla="*/ 1 h 234"/>
                    <a:gd name="T8" fmla="*/ 0 w 87"/>
                    <a:gd name="T9" fmla="*/ 1 h 234"/>
                    <a:gd name="T10" fmla="*/ 0 w 87"/>
                    <a:gd name="T11" fmla="*/ 1 h 234"/>
                    <a:gd name="T12" fmla="*/ 0 w 87"/>
                    <a:gd name="T13" fmla="*/ 0 h 234"/>
                    <a:gd name="T14" fmla="*/ 0 w 87"/>
                    <a:gd name="T15" fmla="*/ 1 h 234"/>
                    <a:gd name="T16" fmla="*/ 0 w 87"/>
                    <a:gd name="T17" fmla="*/ 1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234">
                      <a:moveTo>
                        <a:pt x="0" y="19"/>
                      </a:moveTo>
                      <a:lnTo>
                        <a:pt x="36" y="93"/>
                      </a:lnTo>
                      <a:lnTo>
                        <a:pt x="44" y="154"/>
                      </a:lnTo>
                      <a:lnTo>
                        <a:pt x="27" y="234"/>
                      </a:lnTo>
                      <a:lnTo>
                        <a:pt x="80" y="220"/>
                      </a:lnTo>
                      <a:lnTo>
                        <a:pt x="87" y="116"/>
                      </a:lnTo>
                      <a:lnTo>
                        <a:pt x="46"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062" name="Freeform 25">
                <a:extLst>
                  <a:ext uri="{FF2B5EF4-FFF2-40B4-BE49-F238E27FC236}">
                    <a16:creationId xmlns:a16="http://schemas.microsoft.com/office/drawing/2014/main" id="{9527AB3E-E1E2-4CDF-1B77-9DFEE4407AD6}"/>
                  </a:ext>
                </a:extLst>
              </p:cNvPr>
              <p:cNvSpPr>
                <a:spLocks/>
              </p:cNvSpPr>
              <p:nvPr userDrawn="1"/>
            </p:nvSpPr>
            <p:spPr bwMode="auto">
              <a:xfrm>
                <a:off x="76" y="3732"/>
                <a:ext cx="595" cy="250"/>
              </a:xfrm>
              <a:custGeom>
                <a:avLst/>
                <a:gdLst>
                  <a:gd name="T0" fmla="*/ 1 w 1190"/>
                  <a:gd name="T1" fmla="*/ 0 h 500"/>
                  <a:gd name="T2" fmla="*/ 1 w 1190"/>
                  <a:gd name="T3" fmla="*/ 1 h 500"/>
                  <a:gd name="T4" fmla="*/ 1 w 1190"/>
                  <a:gd name="T5" fmla="*/ 1 h 500"/>
                  <a:gd name="T6" fmla="*/ 0 w 1190"/>
                  <a:gd name="T7" fmla="*/ 1 h 500"/>
                  <a:gd name="T8" fmla="*/ 1 w 1190"/>
                  <a:gd name="T9" fmla="*/ 0 h 500"/>
                  <a:gd name="T10" fmla="*/ 1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3" name="Freeform 26">
                <a:extLst>
                  <a:ext uri="{FF2B5EF4-FFF2-40B4-BE49-F238E27FC236}">
                    <a16:creationId xmlns:a16="http://schemas.microsoft.com/office/drawing/2014/main" id="{9E04D221-7F6F-2270-2DC4-AC43088470AA}"/>
                  </a:ext>
                </a:extLst>
              </p:cNvPr>
              <p:cNvSpPr>
                <a:spLocks/>
              </p:cNvSpPr>
              <p:nvPr userDrawn="1"/>
            </p:nvSpPr>
            <p:spPr bwMode="auto">
              <a:xfrm>
                <a:off x="260" y="3886"/>
                <a:ext cx="244" cy="148"/>
              </a:xfrm>
              <a:custGeom>
                <a:avLst/>
                <a:gdLst>
                  <a:gd name="T0" fmla="*/ 0 w 489"/>
                  <a:gd name="T1" fmla="*/ 1 h 296"/>
                  <a:gd name="T2" fmla="*/ 0 w 489"/>
                  <a:gd name="T3" fmla="*/ 1 h 296"/>
                  <a:gd name="T4" fmla="*/ 0 w 489"/>
                  <a:gd name="T5" fmla="*/ 1 h 296"/>
                  <a:gd name="T6" fmla="*/ 0 w 489"/>
                  <a:gd name="T7" fmla="*/ 1 h 296"/>
                  <a:gd name="T8" fmla="*/ 0 w 489"/>
                  <a:gd name="T9" fmla="*/ 1 h 296"/>
                  <a:gd name="T10" fmla="*/ 0 w 489"/>
                  <a:gd name="T11" fmla="*/ 1 h 296"/>
                  <a:gd name="T12" fmla="*/ 0 w 489"/>
                  <a:gd name="T13" fmla="*/ 1 h 296"/>
                  <a:gd name="T14" fmla="*/ 0 w 489"/>
                  <a:gd name="T15" fmla="*/ 1 h 296"/>
                  <a:gd name="T16" fmla="*/ 0 w 489"/>
                  <a:gd name="T17" fmla="*/ 1 h 296"/>
                  <a:gd name="T18" fmla="*/ 0 w 489"/>
                  <a:gd name="T19" fmla="*/ 1 h 296"/>
                  <a:gd name="T20" fmla="*/ 0 w 489"/>
                  <a:gd name="T21" fmla="*/ 1 h 296"/>
                  <a:gd name="T22" fmla="*/ 0 w 489"/>
                  <a:gd name="T23" fmla="*/ 1 h 296"/>
                  <a:gd name="T24" fmla="*/ 0 w 489"/>
                  <a:gd name="T25" fmla="*/ 1 h 296"/>
                  <a:gd name="T26" fmla="*/ 0 w 489"/>
                  <a:gd name="T27" fmla="*/ 0 h 296"/>
                  <a:gd name="T28" fmla="*/ 0 w 489"/>
                  <a:gd name="T29" fmla="*/ 1 h 296"/>
                  <a:gd name="T30" fmla="*/ 0 w 489"/>
                  <a:gd name="T31" fmla="*/ 1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4" name="Freeform 27">
                <a:extLst>
                  <a:ext uri="{FF2B5EF4-FFF2-40B4-BE49-F238E27FC236}">
                    <a16:creationId xmlns:a16="http://schemas.microsoft.com/office/drawing/2014/main" id="{4DCF96B9-D8F4-ADE3-1C2F-C47764371637}"/>
                  </a:ext>
                </a:extLst>
              </p:cNvPr>
              <p:cNvSpPr>
                <a:spLocks/>
              </p:cNvSpPr>
              <p:nvPr userDrawn="1"/>
            </p:nvSpPr>
            <p:spPr bwMode="auto">
              <a:xfrm>
                <a:off x="565" y="3680"/>
                <a:ext cx="107" cy="238"/>
              </a:xfrm>
              <a:custGeom>
                <a:avLst/>
                <a:gdLst>
                  <a:gd name="T0" fmla="*/ 1 w 213"/>
                  <a:gd name="T1" fmla="*/ 0 h 478"/>
                  <a:gd name="T2" fmla="*/ 1 w 213"/>
                  <a:gd name="T3" fmla="*/ 0 h 478"/>
                  <a:gd name="T4" fmla="*/ 1 w 213"/>
                  <a:gd name="T5" fmla="*/ 0 h 478"/>
                  <a:gd name="T6" fmla="*/ 1 w 213"/>
                  <a:gd name="T7" fmla="*/ 0 h 478"/>
                  <a:gd name="T8" fmla="*/ 1 w 213"/>
                  <a:gd name="T9" fmla="*/ 0 h 478"/>
                  <a:gd name="T10" fmla="*/ 1 w 213"/>
                  <a:gd name="T11" fmla="*/ 0 h 478"/>
                  <a:gd name="T12" fmla="*/ 1 w 213"/>
                  <a:gd name="T13" fmla="*/ 0 h 478"/>
                  <a:gd name="T14" fmla="*/ 0 w 213"/>
                  <a:gd name="T15" fmla="*/ 0 h 478"/>
                  <a:gd name="T16" fmla="*/ 1 w 213"/>
                  <a:gd name="T17" fmla="*/ 0 h 478"/>
                  <a:gd name="T18" fmla="*/ 1 w 213"/>
                  <a:gd name="T19" fmla="*/ 0 h 4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1065" name="Group 28">
                <a:extLst>
                  <a:ext uri="{FF2B5EF4-FFF2-40B4-BE49-F238E27FC236}">
                    <a16:creationId xmlns:a16="http://schemas.microsoft.com/office/drawing/2014/main" id="{6E335B21-5950-BBC2-9D87-71A65C063F2B}"/>
                  </a:ext>
                </a:extLst>
              </p:cNvPr>
              <p:cNvGrpSpPr>
                <a:grpSpLocks/>
              </p:cNvGrpSpPr>
              <p:nvPr userDrawn="1"/>
            </p:nvGrpSpPr>
            <p:grpSpPr bwMode="auto">
              <a:xfrm>
                <a:off x="5" y="3490"/>
                <a:ext cx="1124" cy="678"/>
                <a:chOff x="5" y="3490"/>
                <a:chExt cx="1124" cy="678"/>
              </a:xfrm>
            </p:grpSpPr>
            <p:sp>
              <p:nvSpPr>
                <p:cNvPr id="1066" name="Freeform 29">
                  <a:extLst>
                    <a:ext uri="{FF2B5EF4-FFF2-40B4-BE49-F238E27FC236}">
                      <a16:creationId xmlns:a16="http://schemas.microsoft.com/office/drawing/2014/main" id="{C79DA776-3EB6-A299-3722-4AE5B9701861}"/>
                    </a:ext>
                  </a:extLst>
                </p:cNvPr>
                <p:cNvSpPr>
                  <a:spLocks/>
                </p:cNvSpPr>
                <p:nvPr userDrawn="1"/>
              </p:nvSpPr>
              <p:spPr bwMode="auto">
                <a:xfrm>
                  <a:off x="669" y="4048"/>
                  <a:ext cx="75" cy="87"/>
                </a:xfrm>
                <a:custGeom>
                  <a:avLst/>
                  <a:gdLst>
                    <a:gd name="T0" fmla="*/ 1 w 150"/>
                    <a:gd name="T1" fmla="*/ 0 h 173"/>
                    <a:gd name="T2" fmla="*/ 1 w 150"/>
                    <a:gd name="T3" fmla="*/ 1 h 173"/>
                    <a:gd name="T4" fmla="*/ 0 w 150"/>
                    <a:gd name="T5" fmla="*/ 1 h 173"/>
                    <a:gd name="T6" fmla="*/ 1 w 150"/>
                    <a:gd name="T7" fmla="*/ 1 h 173"/>
                    <a:gd name="T8" fmla="*/ 1 w 150"/>
                    <a:gd name="T9" fmla="*/ 1 h 173"/>
                    <a:gd name="T10" fmla="*/ 1 w 150"/>
                    <a:gd name="T11" fmla="*/ 1 h 173"/>
                    <a:gd name="T12" fmla="*/ 1 w 150"/>
                    <a:gd name="T13" fmla="*/ 0 h 173"/>
                    <a:gd name="T14" fmla="*/ 1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7" name="Freeform 30">
                  <a:extLst>
                    <a:ext uri="{FF2B5EF4-FFF2-40B4-BE49-F238E27FC236}">
                      <a16:creationId xmlns:a16="http://schemas.microsoft.com/office/drawing/2014/main" id="{48D4D086-5324-2D4B-7BF6-AA5EAB132D4F}"/>
                    </a:ext>
                  </a:extLst>
                </p:cNvPr>
                <p:cNvSpPr>
                  <a:spLocks/>
                </p:cNvSpPr>
                <p:nvPr userDrawn="1"/>
              </p:nvSpPr>
              <p:spPr bwMode="auto">
                <a:xfrm>
                  <a:off x="5" y="3728"/>
                  <a:ext cx="842" cy="440"/>
                </a:xfrm>
                <a:custGeom>
                  <a:avLst/>
                  <a:gdLst>
                    <a:gd name="T0" fmla="*/ 1 w 1684"/>
                    <a:gd name="T1" fmla="*/ 0 h 880"/>
                    <a:gd name="T2" fmla="*/ 1 w 1684"/>
                    <a:gd name="T3" fmla="*/ 1 h 880"/>
                    <a:gd name="T4" fmla="*/ 0 w 1684"/>
                    <a:gd name="T5" fmla="*/ 1 h 880"/>
                    <a:gd name="T6" fmla="*/ 1 w 1684"/>
                    <a:gd name="T7" fmla="*/ 1 h 880"/>
                    <a:gd name="T8" fmla="*/ 1 w 1684"/>
                    <a:gd name="T9" fmla="*/ 1 h 880"/>
                    <a:gd name="T10" fmla="*/ 1 w 1684"/>
                    <a:gd name="T11" fmla="*/ 1 h 880"/>
                    <a:gd name="T12" fmla="*/ 1 w 1684"/>
                    <a:gd name="T13" fmla="*/ 1 h 880"/>
                    <a:gd name="T14" fmla="*/ 1 w 1684"/>
                    <a:gd name="T15" fmla="*/ 1 h 880"/>
                    <a:gd name="T16" fmla="*/ 1 w 1684"/>
                    <a:gd name="T17" fmla="*/ 1 h 880"/>
                    <a:gd name="T18" fmla="*/ 1 w 1684"/>
                    <a:gd name="T19" fmla="*/ 1 h 880"/>
                    <a:gd name="T20" fmla="*/ 1 w 1684"/>
                    <a:gd name="T21" fmla="*/ 1 h 880"/>
                    <a:gd name="T22" fmla="*/ 1 w 1684"/>
                    <a:gd name="T23" fmla="*/ 1 h 880"/>
                    <a:gd name="T24" fmla="*/ 1 w 1684"/>
                    <a:gd name="T25" fmla="*/ 1 h 880"/>
                    <a:gd name="T26" fmla="*/ 1 w 1684"/>
                    <a:gd name="T27" fmla="*/ 1 h 880"/>
                    <a:gd name="T28" fmla="*/ 1 w 1684"/>
                    <a:gd name="T29" fmla="*/ 1 h 880"/>
                    <a:gd name="T30" fmla="*/ 1 w 1684"/>
                    <a:gd name="T31" fmla="*/ 1 h 880"/>
                    <a:gd name="T32" fmla="*/ 1 w 1684"/>
                    <a:gd name="T33" fmla="*/ 1 h 880"/>
                    <a:gd name="T34" fmla="*/ 1 w 1684"/>
                    <a:gd name="T35" fmla="*/ 1 h 880"/>
                    <a:gd name="T36" fmla="*/ 1 w 1684"/>
                    <a:gd name="T37" fmla="*/ 1 h 880"/>
                    <a:gd name="T38" fmla="*/ 1 w 1684"/>
                    <a:gd name="T39" fmla="*/ 1 h 880"/>
                    <a:gd name="T40" fmla="*/ 1 w 1684"/>
                    <a:gd name="T41" fmla="*/ 1 h 880"/>
                    <a:gd name="T42" fmla="*/ 1 w 1684"/>
                    <a:gd name="T43" fmla="*/ 1 h 880"/>
                    <a:gd name="T44" fmla="*/ 1 w 1684"/>
                    <a:gd name="T45" fmla="*/ 1 h 880"/>
                    <a:gd name="T46" fmla="*/ 1 w 1684"/>
                    <a:gd name="T47" fmla="*/ 0 h 880"/>
                    <a:gd name="T48" fmla="*/ 1 w 1684"/>
                    <a:gd name="T49" fmla="*/ 0 h 880"/>
                    <a:gd name="T50" fmla="*/ 1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8" name="Freeform 31">
                  <a:extLst>
                    <a:ext uri="{FF2B5EF4-FFF2-40B4-BE49-F238E27FC236}">
                      <a16:creationId xmlns:a16="http://schemas.microsoft.com/office/drawing/2014/main" id="{C9AA6511-4EBF-CD67-8BFE-A790F8D497E9}"/>
                    </a:ext>
                  </a:extLst>
                </p:cNvPr>
                <p:cNvSpPr>
                  <a:spLocks/>
                </p:cNvSpPr>
                <p:nvPr userDrawn="1"/>
              </p:nvSpPr>
              <p:spPr bwMode="auto">
                <a:xfrm>
                  <a:off x="106" y="3770"/>
                  <a:ext cx="80" cy="167"/>
                </a:xfrm>
                <a:custGeom>
                  <a:avLst/>
                  <a:gdLst>
                    <a:gd name="T0" fmla="*/ 1 w 160"/>
                    <a:gd name="T1" fmla="*/ 0 h 335"/>
                    <a:gd name="T2" fmla="*/ 1 w 160"/>
                    <a:gd name="T3" fmla="*/ 0 h 335"/>
                    <a:gd name="T4" fmla="*/ 0 w 160"/>
                    <a:gd name="T5" fmla="*/ 0 h 335"/>
                    <a:gd name="T6" fmla="*/ 1 w 160"/>
                    <a:gd name="T7" fmla="*/ 0 h 335"/>
                    <a:gd name="T8" fmla="*/ 1 w 160"/>
                    <a:gd name="T9" fmla="*/ 0 h 335"/>
                    <a:gd name="T10" fmla="*/ 1 w 160"/>
                    <a:gd name="T11" fmla="*/ 0 h 335"/>
                    <a:gd name="T12" fmla="*/ 1 w 160"/>
                    <a:gd name="T13" fmla="*/ 0 h 335"/>
                    <a:gd name="T14" fmla="*/ 1 w 160"/>
                    <a:gd name="T15" fmla="*/ 0 h 335"/>
                    <a:gd name="T16" fmla="*/ 1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69" name="Freeform 32">
                  <a:extLst>
                    <a:ext uri="{FF2B5EF4-FFF2-40B4-BE49-F238E27FC236}">
                      <a16:creationId xmlns:a16="http://schemas.microsoft.com/office/drawing/2014/main" id="{C633F1CD-C5C3-BEF3-1247-E7724F0EF34B}"/>
                    </a:ext>
                  </a:extLst>
                </p:cNvPr>
                <p:cNvSpPr>
                  <a:spLocks/>
                </p:cNvSpPr>
                <p:nvPr userDrawn="1"/>
              </p:nvSpPr>
              <p:spPr bwMode="auto">
                <a:xfrm>
                  <a:off x="449" y="3490"/>
                  <a:ext cx="322" cy="594"/>
                </a:xfrm>
                <a:custGeom>
                  <a:avLst/>
                  <a:gdLst>
                    <a:gd name="T0" fmla="*/ 1 w 642"/>
                    <a:gd name="T1" fmla="*/ 1 h 1188"/>
                    <a:gd name="T2" fmla="*/ 0 w 642"/>
                    <a:gd name="T3" fmla="*/ 1 h 1188"/>
                    <a:gd name="T4" fmla="*/ 1 w 642"/>
                    <a:gd name="T5" fmla="*/ 1 h 1188"/>
                    <a:gd name="T6" fmla="*/ 1 w 642"/>
                    <a:gd name="T7" fmla="*/ 0 h 1188"/>
                    <a:gd name="T8" fmla="*/ 1 w 642"/>
                    <a:gd name="T9" fmla="*/ 1 h 1188"/>
                    <a:gd name="T10" fmla="*/ 1 w 642"/>
                    <a:gd name="T11" fmla="*/ 1 h 1188"/>
                    <a:gd name="T12" fmla="*/ 1 w 642"/>
                    <a:gd name="T13" fmla="*/ 1 h 1188"/>
                    <a:gd name="T14" fmla="*/ 1 w 642"/>
                    <a:gd name="T15" fmla="*/ 1 h 1188"/>
                    <a:gd name="T16" fmla="*/ 1 w 642"/>
                    <a:gd name="T17" fmla="*/ 1 h 1188"/>
                    <a:gd name="T18" fmla="*/ 1 w 642"/>
                    <a:gd name="T19" fmla="*/ 1 h 1188"/>
                    <a:gd name="T20" fmla="*/ 1 w 642"/>
                    <a:gd name="T21" fmla="*/ 1 h 1188"/>
                    <a:gd name="T22" fmla="*/ 1 w 642"/>
                    <a:gd name="T23" fmla="*/ 1 h 1188"/>
                    <a:gd name="T24" fmla="*/ 1 w 642"/>
                    <a:gd name="T25" fmla="*/ 1 h 1188"/>
                    <a:gd name="T26" fmla="*/ 1 w 642"/>
                    <a:gd name="T27" fmla="*/ 1 h 1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0" name="Freeform 33">
                  <a:extLst>
                    <a:ext uri="{FF2B5EF4-FFF2-40B4-BE49-F238E27FC236}">
                      <a16:creationId xmlns:a16="http://schemas.microsoft.com/office/drawing/2014/main" id="{BDEFB991-A1F8-8381-2A28-BC72EF6C17B2}"/>
                    </a:ext>
                  </a:extLst>
                </p:cNvPr>
                <p:cNvSpPr>
                  <a:spLocks/>
                </p:cNvSpPr>
                <p:nvPr userDrawn="1"/>
              </p:nvSpPr>
              <p:spPr bwMode="auto">
                <a:xfrm>
                  <a:off x="578" y="3650"/>
                  <a:ext cx="96" cy="252"/>
                </a:xfrm>
                <a:custGeom>
                  <a:avLst/>
                  <a:gdLst>
                    <a:gd name="T0" fmla="*/ 0 w 192"/>
                    <a:gd name="T1" fmla="*/ 1 h 504"/>
                    <a:gd name="T2" fmla="*/ 1 w 192"/>
                    <a:gd name="T3" fmla="*/ 1 h 504"/>
                    <a:gd name="T4" fmla="*/ 1 w 192"/>
                    <a:gd name="T5" fmla="*/ 1 h 504"/>
                    <a:gd name="T6" fmla="*/ 1 w 192"/>
                    <a:gd name="T7" fmla="*/ 1 h 504"/>
                    <a:gd name="T8" fmla="*/ 1 w 192"/>
                    <a:gd name="T9" fmla="*/ 1 h 504"/>
                    <a:gd name="T10" fmla="*/ 1 w 192"/>
                    <a:gd name="T11" fmla="*/ 1 h 504"/>
                    <a:gd name="T12" fmla="*/ 1 w 192"/>
                    <a:gd name="T13" fmla="*/ 1 h 504"/>
                    <a:gd name="T14" fmla="*/ 1 w 192"/>
                    <a:gd name="T15" fmla="*/ 1 h 504"/>
                    <a:gd name="T16" fmla="*/ 1 w 192"/>
                    <a:gd name="T17" fmla="*/ 0 h 504"/>
                    <a:gd name="T18" fmla="*/ 0 w 192"/>
                    <a:gd name="T19" fmla="*/ 1 h 504"/>
                    <a:gd name="T20" fmla="*/ 0 w 192"/>
                    <a:gd name="T21" fmla="*/ 1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1" name="Freeform 34">
                  <a:extLst>
                    <a:ext uri="{FF2B5EF4-FFF2-40B4-BE49-F238E27FC236}">
                      <a16:creationId xmlns:a16="http://schemas.microsoft.com/office/drawing/2014/main" id="{009A2808-BC5B-75CE-4D0E-35CCE68B52A1}"/>
                    </a:ext>
                  </a:extLst>
                </p:cNvPr>
                <p:cNvSpPr>
                  <a:spLocks/>
                </p:cNvSpPr>
                <p:nvPr userDrawn="1"/>
              </p:nvSpPr>
              <p:spPr bwMode="auto">
                <a:xfrm>
                  <a:off x="328" y="3630"/>
                  <a:ext cx="195" cy="135"/>
                </a:xfrm>
                <a:custGeom>
                  <a:avLst/>
                  <a:gdLst>
                    <a:gd name="T0" fmla="*/ 1 w 390"/>
                    <a:gd name="T1" fmla="*/ 0 h 269"/>
                    <a:gd name="T2" fmla="*/ 1 w 390"/>
                    <a:gd name="T3" fmla="*/ 1 h 269"/>
                    <a:gd name="T4" fmla="*/ 1 w 390"/>
                    <a:gd name="T5" fmla="*/ 1 h 269"/>
                    <a:gd name="T6" fmla="*/ 0 w 390"/>
                    <a:gd name="T7" fmla="*/ 1 h 269"/>
                    <a:gd name="T8" fmla="*/ 0 w 390"/>
                    <a:gd name="T9" fmla="*/ 1 h 269"/>
                    <a:gd name="T10" fmla="*/ 1 w 390"/>
                    <a:gd name="T11" fmla="*/ 1 h 269"/>
                    <a:gd name="T12" fmla="*/ 1 w 390"/>
                    <a:gd name="T13" fmla="*/ 1 h 269"/>
                    <a:gd name="T14" fmla="*/ 1 w 390"/>
                    <a:gd name="T15" fmla="*/ 1 h 269"/>
                    <a:gd name="T16" fmla="*/ 1 w 390"/>
                    <a:gd name="T17" fmla="*/ 1 h 269"/>
                    <a:gd name="T18" fmla="*/ 1 w 390"/>
                    <a:gd name="T19" fmla="*/ 1 h 269"/>
                    <a:gd name="T20" fmla="*/ 1 w 390"/>
                    <a:gd name="T21" fmla="*/ 1 h 269"/>
                    <a:gd name="T22" fmla="*/ 1 w 390"/>
                    <a:gd name="T23" fmla="*/ 0 h 269"/>
                    <a:gd name="T24" fmla="*/ 1 w 390"/>
                    <a:gd name="T25" fmla="*/ 0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2" name="Freeform 35">
                  <a:extLst>
                    <a:ext uri="{FF2B5EF4-FFF2-40B4-BE49-F238E27FC236}">
                      <a16:creationId xmlns:a16="http://schemas.microsoft.com/office/drawing/2014/main" id="{F414277A-0D3C-B0C6-4E2C-9D7D072307B2}"/>
                    </a:ext>
                  </a:extLst>
                </p:cNvPr>
                <p:cNvSpPr>
                  <a:spLocks/>
                </p:cNvSpPr>
                <p:nvPr userDrawn="1"/>
              </p:nvSpPr>
              <p:spPr bwMode="auto">
                <a:xfrm>
                  <a:off x="658" y="3538"/>
                  <a:ext cx="471" cy="212"/>
                </a:xfrm>
                <a:custGeom>
                  <a:avLst/>
                  <a:gdLst>
                    <a:gd name="T0" fmla="*/ 0 w 941"/>
                    <a:gd name="T1" fmla="*/ 1 h 424"/>
                    <a:gd name="T2" fmla="*/ 1 w 941"/>
                    <a:gd name="T3" fmla="*/ 0 h 424"/>
                    <a:gd name="T4" fmla="*/ 1 w 941"/>
                    <a:gd name="T5" fmla="*/ 1 h 424"/>
                    <a:gd name="T6" fmla="*/ 1 w 941"/>
                    <a:gd name="T7" fmla="*/ 1 h 424"/>
                    <a:gd name="T8" fmla="*/ 1 w 941"/>
                    <a:gd name="T9" fmla="*/ 1 h 424"/>
                    <a:gd name="T10" fmla="*/ 1 w 941"/>
                    <a:gd name="T11" fmla="*/ 1 h 424"/>
                    <a:gd name="T12" fmla="*/ 1 w 941"/>
                    <a:gd name="T13" fmla="*/ 1 h 424"/>
                    <a:gd name="T14" fmla="*/ 1 w 941"/>
                    <a:gd name="T15" fmla="*/ 1 h 424"/>
                    <a:gd name="T16" fmla="*/ 1 w 941"/>
                    <a:gd name="T17" fmla="*/ 1 h 424"/>
                    <a:gd name="T18" fmla="*/ 1 w 941"/>
                    <a:gd name="T19" fmla="*/ 1 h 424"/>
                    <a:gd name="T20" fmla="*/ 0 w 941"/>
                    <a:gd name="T21" fmla="*/ 1 h 424"/>
                    <a:gd name="T22" fmla="*/ 0 w 941"/>
                    <a:gd name="T23" fmla="*/ 1 h 424"/>
                    <a:gd name="T24" fmla="*/ 0 w 941"/>
                    <a:gd name="T25" fmla="*/ 1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73" name="Freeform 36">
                  <a:extLst>
                    <a:ext uri="{FF2B5EF4-FFF2-40B4-BE49-F238E27FC236}">
                      <a16:creationId xmlns:a16="http://schemas.microsoft.com/office/drawing/2014/main" id="{7DD2CCEE-C302-1A98-475A-FC8CC15D3F31}"/>
                    </a:ext>
                  </a:extLst>
                </p:cNvPr>
                <p:cNvSpPr>
                  <a:spLocks/>
                </p:cNvSpPr>
                <p:nvPr userDrawn="1"/>
              </p:nvSpPr>
              <p:spPr bwMode="auto">
                <a:xfrm>
                  <a:off x="717" y="3606"/>
                  <a:ext cx="245" cy="86"/>
                </a:xfrm>
                <a:custGeom>
                  <a:avLst/>
                  <a:gdLst>
                    <a:gd name="T0" fmla="*/ 0 w 488"/>
                    <a:gd name="T1" fmla="*/ 0 h 173"/>
                    <a:gd name="T2" fmla="*/ 1 w 488"/>
                    <a:gd name="T3" fmla="*/ 0 h 173"/>
                    <a:gd name="T4" fmla="*/ 1 w 488"/>
                    <a:gd name="T5" fmla="*/ 0 h 173"/>
                    <a:gd name="T6" fmla="*/ 1 w 488"/>
                    <a:gd name="T7" fmla="*/ 0 h 173"/>
                    <a:gd name="T8" fmla="*/ 1 w 488"/>
                    <a:gd name="T9" fmla="*/ 0 h 173"/>
                    <a:gd name="T10" fmla="*/ 1 w 488"/>
                    <a:gd name="T11" fmla="*/ 0 h 173"/>
                    <a:gd name="T12" fmla="*/ 1 w 488"/>
                    <a:gd name="T13" fmla="*/ 0 h 173"/>
                    <a:gd name="T14" fmla="*/ 1 w 488"/>
                    <a:gd name="T15" fmla="*/ 0 h 173"/>
                    <a:gd name="T16" fmla="*/ 1 w 488"/>
                    <a:gd name="T17" fmla="*/ 0 h 173"/>
                    <a:gd name="T18" fmla="*/ 1 w 488"/>
                    <a:gd name="T19" fmla="*/ 0 h 173"/>
                    <a:gd name="T20" fmla="*/ 1 w 488"/>
                    <a:gd name="T21" fmla="*/ 0 h 173"/>
                    <a:gd name="T22" fmla="*/ 1 w 488"/>
                    <a:gd name="T23" fmla="*/ 0 h 173"/>
                    <a:gd name="T24" fmla="*/ 1 w 488"/>
                    <a:gd name="T25" fmla="*/ 0 h 173"/>
                    <a:gd name="T26" fmla="*/ 1 w 488"/>
                    <a:gd name="T27" fmla="*/ 0 h 173"/>
                    <a:gd name="T28" fmla="*/ 0 w 488"/>
                    <a:gd name="T29" fmla="*/ 0 h 173"/>
                    <a:gd name="T30" fmla="*/ 0 w 488"/>
                    <a:gd name="T31" fmla="*/ 0 h 1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grpSp>
      <p:grpSp>
        <p:nvGrpSpPr>
          <p:cNvPr id="1035" name="Group 37">
            <a:extLst>
              <a:ext uri="{FF2B5EF4-FFF2-40B4-BE49-F238E27FC236}">
                <a16:creationId xmlns:a16="http://schemas.microsoft.com/office/drawing/2014/main" id="{070CCE61-8678-2B3E-8F91-433AECA600E0}"/>
              </a:ext>
            </a:extLst>
          </p:cNvPr>
          <p:cNvGrpSpPr>
            <a:grpSpLocks/>
          </p:cNvGrpSpPr>
          <p:nvPr/>
        </p:nvGrpSpPr>
        <p:grpSpPr bwMode="auto">
          <a:xfrm>
            <a:off x="8680450" y="2116138"/>
            <a:ext cx="385763" cy="4308475"/>
            <a:chOff x="5468" y="1333"/>
            <a:chExt cx="243" cy="2714"/>
          </a:xfrm>
        </p:grpSpPr>
        <p:sp>
          <p:nvSpPr>
            <p:cNvPr id="1049" name="Freeform 38">
              <a:extLst>
                <a:ext uri="{FF2B5EF4-FFF2-40B4-BE49-F238E27FC236}">
                  <a16:creationId xmlns:a16="http://schemas.microsoft.com/office/drawing/2014/main" id="{6BEA9C6F-3DCA-6A8F-BCB3-8386B14716D8}"/>
                </a:ext>
              </a:extLst>
            </p:cNvPr>
            <p:cNvSpPr>
              <a:spLocks/>
            </p:cNvSpPr>
            <p:nvPr userDrawn="1"/>
          </p:nvSpPr>
          <p:spPr bwMode="auto">
            <a:xfrm flipH="1">
              <a:off x="5468" y="2620"/>
              <a:ext cx="205" cy="1427"/>
            </a:xfrm>
            <a:custGeom>
              <a:avLst/>
              <a:gdLst>
                <a:gd name="T0" fmla="*/ 0 w 772"/>
                <a:gd name="T1" fmla="*/ 0 h 3266"/>
                <a:gd name="T2" fmla="*/ 0 w 772"/>
                <a:gd name="T3" fmla="*/ 0 h 3266"/>
                <a:gd name="T4" fmla="*/ 0 w 772"/>
                <a:gd name="T5" fmla="*/ 0 h 3266"/>
                <a:gd name="T6" fmla="*/ 0 w 772"/>
                <a:gd name="T7" fmla="*/ 0 h 3266"/>
                <a:gd name="T8" fmla="*/ 0 w 772"/>
                <a:gd name="T9" fmla="*/ 0 h 3266"/>
                <a:gd name="T10" fmla="*/ 0 w 772"/>
                <a:gd name="T11" fmla="*/ 0 h 3266"/>
                <a:gd name="T12" fmla="*/ 0 w 772"/>
                <a:gd name="T13" fmla="*/ 0 h 3266"/>
                <a:gd name="T14" fmla="*/ 0 w 772"/>
                <a:gd name="T15" fmla="*/ 0 h 3266"/>
                <a:gd name="T16" fmla="*/ 0 w 772"/>
                <a:gd name="T17" fmla="*/ 0 h 3266"/>
                <a:gd name="T18" fmla="*/ 0 w 772"/>
                <a:gd name="T19" fmla="*/ 0 h 3266"/>
                <a:gd name="T20" fmla="*/ 0 w 772"/>
                <a:gd name="T21" fmla="*/ 0 h 3266"/>
                <a:gd name="T22" fmla="*/ 0 w 772"/>
                <a:gd name="T23" fmla="*/ 0 h 3266"/>
                <a:gd name="T24" fmla="*/ 0 w 772"/>
                <a:gd name="T25" fmla="*/ 0 h 3266"/>
                <a:gd name="T26" fmla="*/ 0 w 772"/>
                <a:gd name="T27" fmla="*/ 0 h 3266"/>
                <a:gd name="T28" fmla="*/ 0 w 772"/>
                <a:gd name="T29" fmla="*/ 0 h 3266"/>
                <a:gd name="T30" fmla="*/ 0 w 772"/>
                <a:gd name="T31" fmla="*/ 0 h 3266"/>
                <a:gd name="T32" fmla="*/ 0 w 772"/>
                <a:gd name="T33" fmla="*/ 0 h 3266"/>
                <a:gd name="T34" fmla="*/ 0 w 772"/>
                <a:gd name="T35" fmla="*/ 0 h 3266"/>
                <a:gd name="T36" fmla="*/ 0 w 772"/>
                <a:gd name="T37" fmla="*/ 0 h 3266"/>
                <a:gd name="T38" fmla="*/ 0 w 772"/>
                <a:gd name="T39" fmla="*/ 0 h 3266"/>
                <a:gd name="T40" fmla="*/ 0 w 772"/>
                <a:gd name="T41" fmla="*/ 0 h 3266"/>
                <a:gd name="T42" fmla="*/ 0 w 772"/>
                <a:gd name="T43" fmla="*/ 0 h 3266"/>
                <a:gd name="T44" fmla="*/ 0 w 772"/>
                <a:gd name="T45" fmla="*/ 0 h 3266"/>
                <a:gd name="T46" fmla="*/ 0 w 772"/>
                <a:gd name="T47" fmla="*/ 0 h 3266"/>
                <a:gd name="T48" fmla="*/ 0 w 772"/>
                <a:gd name="T49" fmla="*/ 0 h 3266"/>
                <a:gd name="T50" fmla="*/ 0 w 772"/>
                <a:gd name="T51" fmla="*/ 0 h 3266"/>
                <a:gd name="T52" fmla="*/ 0 w 772"/>
                <a:gd name="T53" fmla="*/ 0 h 3266"/>
                <a:gd name="T54" fmla="*/ 0 w 772"/>
                <a:gd name="T55" fmla="*/ 0 h 3266"/>
                <a:gd name="T56" fmla="*/ 0 w 772"/>
                <a:gd name="T57" fmla="*/ 0 h 3266"/>
                <a:gd name="T58" fmla="*/ 0 w 772"/>
                <a:gd name="T59" fmla="*/ 0 h 3266"/>
                <a:gd name="T60" fmla="*/ 0 w 772"/>
                <a:gd name="T61" fmla="*/ 0 h 3266"/>
                <a:gd name="T62" fmla="*/ 0 w 772"/>
                <a:gd name="T63" fmla="*/ 0 h 3266"/>
                <a:gd name="T64" fmla="*/ 0 w 772"/>
                <a:gd name="T65" fmla="*/ 0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0" name="Freeform 39">
              <a:extLst>
                <a:ext uri="{FF2B5EF4-FFF2-40B4-BE49-F238E27FC236}">
                  <a16:creationId xmlns:a16="http://schemas.microsoft.com/office/drawing/2014/main" id="{07BC0ED8-32F2-4587-D7CB-FED06E4F64BD}"/>
                </a:ext>
              </a:extLst>
            </p:cNvPr>
            <p:cNvSpPr>
              <a:spLocks/>
            </p:cNvSpPr>
            <p:nvPr userDrawn="1"/>
          </p:nvSpPr>
          <p:spPr bwMode="auto">
            <a:xfrm flipH="1">
              <a:off x="5506" y="1333"/>
              <a:ext cx="205" cy="1633"/>
            </a:xfrm>
            <a:custGeom>
              <a:avLst/>
              <a:gdLst>
                <a:gd name="T0" fmla="*/ 0 w 772"/>
                <a:gd name="T1" fmla="*/ 1 h 3266"/>
                <a:gd name="T2" fmla="*/ 0 w 772"/>
                <a:gd name="T3" fmla="*/ 1 h 3266"/>
                <a:gd name="T4" fmla="*/ 0 w 772"/>
                <a:gd name="T5" fmla="*/ 1 h 3266"/>
                <a:gd name="T6" fmla="*/ 0 w 772"/>
                <a:gd name="T7" fmla="*/ 1 h 3266"/>
                <a:gd name="T8" fmla="*/ 0 w 772"/>
                <a:gd name="T9" fmla="*/ 1 h 3266"/>
                <a:gd name="T10" fmla="*/ 0 w 772"/>
                <a:gd name="T11" fmla="*/ 1 h 3266"/>
                <a:gd name="T12" fmla="*/ 0 w 772"/>
                <a:gd name="T13" fmla="*/ 1 h 3266"/>
                <a:gd name="T14" fmla="*/ 0 w 772"/>
                <a:gd name="T15" fmla="*/ 1 h 3266"/>
                <a:gd name="T16" fmla="*/ 0 w 772"/>
                <a:gd name="T17" fmla="*/ 1 h 3266"/>
                <a:gd name="T18" fmla="*/ 0 w 772"/>
                <a:gd name="T19" fmla="*/ 1 h 3266"/>
                <a:gd name="T20" fmla="*/ 0 w 772"/>
                <a:gd name="T21" fmla="*/ 1 h 3266"/>
                <a:gd name="T22" fmla="*/ 0 w 772"/>
                <a:gd name="T23" fmla="*/ 1 h 3266"/>
                <a:gd name="T24" fmla="*/ 0 w 772"/>
                <a:gd name="T25" fmla="*/ 1 h 3266"/>
                <a:gd name="T26" fmla="*/ 0 w 772"/>
                <a:gd name="T27" fmla="*/ 1 h 3266"/>
                <a:gd name="T28" fmla="*/ 0 w 772"/>
                <a:gd name="T29" fmla="*/ 1 h 3266"/>
                <a:gd name="T30" fmla="*/ 0 w 772"/>
                <a:gd name="T31" fmla="*/ 0 h 3266"/>
                <a:gd name="T32" fmla="*/ 0 w 772"/>
                <a:gd name="T33" fmla="*/ 1 h 3266"/>
                <a:gd name="T34" fmla="*/ 0 w 772"/>
                <a:gd name="T35" fmla="*/ 1 h 3266"/>
                <a:gd name="T36" fmla="*/ 0 w 772"/>
                <a:gd name="T37" fmla="*/ 1 h 3266"/>
                <a:gd name="T38" fmla="*/ 0 w 772"/>
                <a:gd name="T39" fmla="*/ 1 h 3266"/>
                <a:gd name="T40" fmla="*/ 0 w 772"/>
                <a:gd name="T41" fmla="*/ 1 h 3266"/>
                <a:gd name="T42" fmla="*/ 0 w 772"/>
                <a:gd name="T43" fmla="*/ 1 h 3266"/>
                <a:gd name="T44" fmla="*/ 0 w 772"/>
                <a:gd name="T45" fmla="*/ 1 h 3266"/>
                <a:gd name="T46" fmla="*/ 0 w 772"/>
                <a:gd name="T47" fmla="*/ 1 h 3266"/>
                <a:gd name="T48" fmla="*/ 0 w 772"/>
                <a:gd name="T49" fmla="*/ 1 h 3266"/>
                <a:gd name="T50" fmla="*/ 0 w 772"/>
                <a:gd name="T51" fmla="*/ 1 h 3266"/>
                <a:gd name="T52" fmla="*/ 0 w 772"/>
                <a:gd name="T53" fmla="*/ 1 h 3266"/>
                <a:gd name="T54" fmla="*/ 0 w 772"/>
                <a:gd name="T55" fmla="*/ 1 h 3266"/>
                <a:gd name="T56" fmla="*/ 0 w 772"/>
                <a:gd name="T57" fmla="*/ 1 h 3266"/>
                <a:gd name="T58" fmla="*/ 0 w 772"/>
                <a:gd name="T59" fmla="*/ 1 h 3266"/>
                <a:gd name="T60" fmla="*/ 0 w 772"/>
                <a:gd name="T61" fmla="*/ 1 h 3266"/>
                <a:gd name="T62" fmla="*/ 0 w 772"/>
                <a:gd name="T63" fmla="*/ 1 h 3266"/>
                <a:gd name="T64" fmla="*/ 0 w 772"/>
                <a:gd name="T65" fmla="*/ 1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1036" name="Group 40">
            <a:extLst>
              <a:ext uri="{FF2B5EF4-FFF2-40B4-BE49-F238E27FC236}">
                <a16:creationId xmlns:a16="http://schemas.microsoft.com/office/drawing/2014/main" id="{CC2E7702-882C-52E5-4C1D-E1FB3A625EF5}"/>
              </a:ext>
            </a:extLst>
          </p:cNvPr>
          <p:cNvGrpSpPr>
            <a:grpSpLocks/>
          </p:cNvGrpSpPr>
          <p:nvPr/>
        </p:nvGrpSpPr>
        <p:grpSpPr bwMode="auto">
          <a:xfrm>
            <a:off x="7318375" y="90488"/>
            <a:ext cx="2133600" cy="1911350"/>
            <a:chOff x="4610" y="57"/>
            <a:chExt cx="1344" cy="1204"/>
          </a:xfrm>
        </p:grpSpPr>
        <p:grpSp>
          <p:nvGrpSpPr>
            <p:cNvPr id="1037" name="Group 41">
              <a:extLst>
                <a:ext uri="{FF2B5EF4-FFF2-40B4-BE49-F238E27FC236}">
                  <a16:creationId xmlns:a16="http://schemas.microsoft.com/office/drawing/2014/main" id="{FD710541-2B6C-758E-6BAE-BED936284EB7}"/>
                </a:ext>
              </a:extLst>
            </p:cNvPr>
            <p:cNvGrpSpPr>
              <a:grpSpLocks/>
            </p:cNvGrpSpPr>
            <p:nvPr userDrawn="1"/>
          </p:nvGrpSpPr>
          <p:grpSpPr bwMode="auto">
            <a:xfrm>
              <a:off x="4610" y="57"/>
              <a:ext cx="1344" cy="1204"/>
              <a:chOff x="4610" y="57"/>
              <a:chExt cx="1344" cy="1204"/>
            </a:xfrm>
          </p:grpSpPr>
          <p:sp>
            <p:nvSpPr>
              <p:cNvPr id="1039" name="Freeform 42">
                <a:extLst>
                  <a:ext uri="{FF2B5EF4-FFF2-40B4-BE49-F238E27FC236}">
                    <a16:creationId xmlns:a16="http://schemas.microsoft.com/office/drawing/2014/main" id="{7CA6615D-5A8D-EBB5-A029-6E6BE8538FDA}"/>
                  </a:ext>
                </a:extLst>
              </p:cNvPr>
              <p:cNvSpPr>
                <a:spLocks/>
              </p:cNvSpPr>
              <p:nvPr userDrawn="1"/>
            </p:nvSpPr>
            <p:spPr bwMode="auto">
              <a:xfrm rot="-3172564">
                <a:off x="5430" y="1086"/>
                <a:ext cx="62" cy="288"/>
              </a:xfrm>
              <a:custGeom>
                <a:avLst/>
                <a:gdLst>
                  <a:gd name="T0" fmla="*/ 0 w 245"/>
                  <a:gd name="T1" fmla="*/ 0 h 806"/>
                  <a:gd name="T2" fmla="*/ 0 w 245"/>
                  <a:gd name="T3" fmla="*/ 0 h 806"/>
                  <a:gd name="T4" fmla="*/ 0 w 245"/>
                  <a:gd name="T5" fmla="*/ 0 h 806"/>
                  <a:gd name="T6" fmla="*/ 0 w 245"/>
                  <a:gd name="T7" fmla="*/ 0 h 806"/>
                  <a:gd name="T8" fmla="*/ 0 w 245"/>
                  <a:gd name="T9" fmla="*/ 0 h 806"/>
                  <a:gd name="T10" fmla="*/ 0 w 245"/>
                  <a:gd name="T11" fmla="*/ 0 h 806"/>
                  <a:gd name="T12" fmla="*/ 0 w 245"/>
                  <a:gd name="T13" fmla="*/ 0 h 806"/>
                  <a:gd name="T14" fmla="*/ 0 w 245"/>
                  <a:gd name="T15" fmla="*/ 0 h 8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5" h="806">
                    <a:moveTo>
                      <a:pt x="123" y="9"/>
                    </a:moveTo>
                    <a:lnTo>
                      <a:pt x="131" y="342"/>
                    </a:lnTo>
                    <a:lnTo>
                      <a:pt x="0" y="806"/>
                    </a:lnTo>
                    <a:lnTo>
                      <a:pt x="79" y="789"/>
                    </a:lnTo>
                    <a:lnTo>
                      <a:pt x="218" y="376"/>
                    </a:lnTo>
                    <a:lnTo>
                      <a:pt x="245" y="0"/>
                    </a:lnTo>
                    <a:lnTo>
                      <a:pt x="123" y="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1040" name="Group 43">
                <a:extLst>
                  <a:ext uri="{FF2B5EF4-FFF2-40B4-BE49-F238E27FC236}">
                    <a16:creationId xmlns:a16="http://schemas.microsoft.com/office/drawing/2014/main" id="{CAB79270-95A7-CED3-262A-CF48DB6326EE}"/>
                  </a:ext>
                </a:extLst>
              </p:cNvPr>
              <p:cNvGrpSpPr>
                <a:grpSpLocks/>
              </p:cNvGrpSpPr>
              <p:nvPr userDrawn="1"/>
            </p:nvGrpSpPr>
            <p:grpSpPr bwMode="auto">
              <a:xfrm>
                <a:off x="4610" y="57"/>
                <a:ext cx="1344" cy="985"/>
                <a:chOff x="4610" y="57"/>
                <a:chExt cx="1344" cy="985"/>
              </a:xfrm>
            </p:grpSpPr>
            <p:sp>
              <p:nvSpPr>
                <p:cNvPr id="1041" name="Freeform 44">
                  <a:extLst>
                    <a:ext uri="{FF2B5EF4-FFF2-40B4-BE49-F238E27FC236}">
                      <a16:creationId xmlns:a16="http://schemas.microsoft.com/office/drawing/2014/main" id="{21FD5593-4B2C-0E42-08F5-F2F0739CB7BA}"/>
                    </a:ext>
                  </a:extLst>
                </p:cNvPr>
                <p:cNvSpPr>
                  <a:spLocks/>
                </p:cNvSpPr>
                <p:nvPr userDrawn="1"/>
              </p:nvSpPr>
              <p:spPr bwMode="auto">
                <a:xfrm rot="-3172564">
                  <a:off x="4966" y="71"/>
                  <a:ext cx="153" cy="125"/>
                </a:xfrm>
                <a:custGeom>
                  <a:avLst/>
                  <a:gdLst>
                    <a:gd name="T0" fmla="*/ 0 w 604"/>
                    <a:gd name="T1" fmla="*/ 0 h 349"/>
                    <a:gd name="T2" fmla="*/ 0 w 604"/>
                    <a:gd name="T3" fmla="*/ 0 h 349"/>
                    <a:gd name="T4" fmla="*/ 0 w 604"/>
                    <a:gd name="T5" fmla="*/ 0 h 349"/>
                    <a:gd name="T6" fmla="*/ 0 w 604"/>
                    <a:gd name="T7" fmla="*/ 0 h 349"/>
                    <a:gd name="T8" fmla="*/ 0 w 604"/>
                    <a:gd name="T9" fmla="*/ 0 h 349"/>
                    <a:gd name="T10" fmla="*/ 0 w 604"/>
                    <a:gd name="T11" fmla="*/ 0 h 349"/>
                    <a:gd name="T12" fmla="*/ 0 w 604"/>
                    <a:gd name="T13" fmla="*/ 0 h 349"/>
                    <a:gd name="T14" fmla="*/ 0 w 604"/>
                    <a:gd name="T15" fmla="*/ 0 h 349"/>
                    <a:gd name="T16" fmla="*/ 0 w 604"/>
                    <a:gd name="T17" fmla="*/ 0 h 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4" h="349">
                      <a:moveTo>
                        <a:pt x="0" y="0"/>
                      </a:moveTo>
                      <a:lnTo>
                        <a:pt x="298" y="184"/>
                      </a:lnTo>
                      <a:lnTo>
                        <a:pt x="500" y="349"/>
                      </a:lnTo>
                      <a:lnTo>
                        <a:pt x="604" y="140"/>
                      </a:lnTo>
                      <a:lnTo>
                        <a:pt x="359" y="9"/>
                      </a:lnTo>
                      <a:lnTo>
                        <a:pt x="464" y="184"/>
                      </a:lnTo>
                      <a:lnTo>
                        <a:pt x="131" y="17"/>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2" name="Freeform 45">
                  <a:extLst>
                    <a:ext uri="{FF2B5EF4-FFF2-40B4-BE49-F238E27FC236}">
                      <a16:creationId xmlns:a16="http://schemas.microsoft.com/office/drawing/2014/main" id="{4694248F-BEA6-9820-2788-65507C09D169}"/>
                    </a:ext>
                  </a:extLst>
                </p:cNvPr>
                <p:cNvSpPr>
                  <a:spLocks/>
                </p:cNvSpPr>
                <p:nvPr userDrawn="1"/>
              </p:nvSpPr>
              <p:spPr bwMode="auto">
                <a:xfrm rot="-3172564">
                  <a:off x="5048" y="332"/>
                  <a:ext cx="269" cy="438"/>
                </a:xfrm>
                <a:custGeom>
                  <a:avLst/>
                  <a:gdLst>
                    <a:gd name="T0" fmla="*/ 0 w 1064"/>
                    <a:gd name="T1" fmla="*/ 0 h 1230"/>
                    <a:gd name="T2" fmla="*/ 0 w 1064"/>
                    <a:gd name="T3" fmla="*/ 0 h 1230"/>
                    <a:gd name="T4" fmla="*/ 0 w 1064"/>
                    <a:gd name="T5" fmla="*/ 0 h 1230"/>
                    <a:gd name="T6" fmla="*/ 0 w 1064"/>
                    <a:gd name="T7" fmla="*/ 0 h 1230"/>
                    <a:gd name="T8" fmla="*/ 0 w 1064"/>
                    <a:gd name="T9" fmla="*/ 0 h 1230"/>
                    <a:gd name="T10" fmla="*/ 0 w 1064"/>
                    <a:gd name="T11" fmla="*/ 0 h 1230"/>
                    <a:gd name="T12" fmla="*/ 0 w 1064"/>
                    <a:gd name="T13" fmla="*/ 0 h 1230"/>
                    <a:gd name="T14" fmla="*/ 0 w 1064"/>
                    <a:gd name="T15" fmla="*/ 0 h 1230"/>
                    <a:gd name="T16" fmla="*/ 0 w 1064"/>
                    <a:gd name="T17" fmla="*/ 0 h 1230"/>
                    <a:gd name="T18" fmla="*/ 0 w 1064"/>
                    <a:gd name="T19" fmla="*/ 0 h 1230"/>
                    <a:gd name="T20" fmla="*/ 0 w 1064"/>
                    <a:gd name="T21" fmla="*/ 0 h 1230"/>
                    <a:gd name="T22" fmla="*/ 0 w 1064"/>
                    <a:gd name="T23" fmla="*/ 0 h 1230"/>
                    <a:gd name="T24" fmla="*/ 0 w 1064"/>
                    <a:gd name="T25" fmla="*/ 0 h 1230"/>
                    <a:gd name="T26" fmla="*/ 0 w 1064"/>
                    <a:gd name="T27" fmla="*/ 0 h 1230"/>
                    <a:gd name="T28" fmla="*/ 0 w 1064"/>
                    <a:gd name="T29" fmla="*/ 0 h 1230"/>
                    <a:gd name="T30" fmla="*/ 0 w 1064"/>
                    <a:gd name="T31" fmla="*/ 0 h 1230"/>
                    <a:gd name="T32" fmla="*/ 0 w 1064"/>
                    <a:gd name="T33" fmla="*/ 0 h 1230"/>
                    <a:gd name="T34" fmla="*/ 0 w 1064"/>
                    <a:gd name="T35" fmla="*/ 0 h 1230"/>
                    <a:gd name="T36" fmla="*/ 0 w 1064"/>
                    <a:gd name="T37" fmla="*/ 0 h 1230"/>
                    <a:gd name="T38" fmla="*/ 0 w 1064"/>
                    <a:gd name="T39" fmla="*/ 0 h 1230"/>
                    <a:gd name="T40" fmla="*/ 0 w 1064"/>
                    <a:gd name="T41" fmla="*/ 0 h 1230"/>
                    <a:gd name="T42" fmla="*/ 0 w 1064"/>
                    <a:gd name="T43" fmla="*/ 0 h 12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3" name="Freeform 46">
                  <a:extLst>
                    <a:ext uri="{FF2B5EF4-FFF2-40B4-BE49-F238E27FC236}">
                      <a16:creationId xmlns:a16="http://schemas.microsoft.com/office/drawing/2014/main" id="{BF44AED6-BCD2-5C83-3C5F-FC37F9DEB93D}"/>
                    </a:ext>
                  </a:extLst>
                </p:cNvPr>
                <p:cNvSpPr>
                  <a:spLocks/>
                </p:cNvSpPr>
                <p:nvPr userDrawn="1"/>
              </p:nvSpPr>
              <p:spPr bwMode="auto">
                <a:xfrm rot="-3172564">
                  <a:off x="4858" y="182"/>
                  <a:ext cx="505" cy="898"/>
                </a:xfrm>
                <a:custGeom>
                  <a:avLst/>
                  <a:gdLst>
                    <a:gd name="T0" fmla="*/ 0 w 2002"/>
                    <a:gd name="T1" fmla="*/ 0 h 2521"/>
                    <a:gd name="T2" fmla="*/ 0 w 2002"/>
                    <a:gd name="T3" fmla="*/ 0 h 2521"/>
                    <a:gd name="T4" fmla="*/ 0 w 2002"/>
                    <a:gd name="T5" fmla="*/ 0 h 2521"/>
                    <a:gd name="T6" fmla="*/ 0 w 2002"/>
                    <a:gd name="T7" fmla="*/ 0 h 2521"/>
                    <a:gd name="T8" fmla="*/ 0 w 2002"/>
                    <a:gd name="T9" fmla="*/ 0 h 2521"/>
                    <a:gd name="T10" fmla="*/ 0 w 2002"/>
                    <a:gd name="T11" fmla="*/ 0 h 25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2" h="2521">
                      <a:moveTo>
                        <a:pt x="1941" y="0"/>
                      </a:moveTo>
                      <a:lnTo>
                        <a:pt x="0" y="2521"/>
                      </a:lnTo>
                      <a:lnTo>
                        <a:pt x="192" y="2450"/>
                      </a:lnTo>
                      <a:lnTo>
                        <a:pt x="2002" y="61"/>
                      </a:lnTo>
                      <a:lnTo>
                        <a:pt x="194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4" name="Freeform 47">
                  <a:extLst>
                    <a:ext uri="{FF2B5EF4-FFF2-40B4-BE49-F238E27FC236}">
                      <a16:creationId xmlns:a16="http://schemas.microsoft.com/office/drawing/2014/main" id="{EA593AC3-CD6D-788F-6E27-EF9989C16141}"/>
                    </a:ext>
                  </a:extLst>
                </p:cNvPr>
                <p:cNvSpPr>
                  <a:spLocks/>
                </p:cNvSpPr>
                <p:nvPr userDrawn="1"/>
              </p:nvSpPr>
              <p:spPr bwMode="auto">
                <a:xfrm rot="-3172564">
                  <a:off x="4903" y="-19"/>
                  <a:ext cx="758" cy="1344"/>
                </a:xfrm>
                <a:custGeom>
                  <a:avLst/>
                  <a:gdLst>
                    <a:gd name="T0" fmla="*/ 0 w 3007"/>
                    <a:gd name="T1" fmla="*/ 0 h 3771"/>
                    <a:gd name="T2" fmla="*/ 0 w 3007"/>
                    <a:gd name="T3" fmla="*/ 0 h 3771"/>
                    <a:gd name="T4" fmla="*/ 0 w 3007"/>
                    <a:gd name="T5" fmla="*/ 0 h 3771"/>
                    <a:gd name="T6" fmla="*/ 0 w 3007"/>
                    <a:gd name="T7" fmla="*/ 0 h 3771"/>
                    <a:gd name="T8" fmla="*/ 0 w 3007"/>
                    <a:gd name="T9" fmla="*/ 0 h 3771"/>
                    <a:gd name="T10" fmla="*/ 0 w 3007"/>
                    <a:gd name="T11" fmla="*/ 0 h 3771"/>
                    <a:gd name="T12" fmla="*/ 0 w 3007"/>
                    <a:gd name="T13" fmla="*/ 0 h 3771"/>
                    <a:gd name="T14" fmla="*/ 0 w 3007"/>
                    <a:gd name="T15" fmla="*/ 0 h 3771"/>
                    <a:gd name="T16" fmla="*/ 0 w 3007"/>
                    <a:gd name="T17" fmla="*/ 0 h 3771"/>
                    <a:gd name="T18" fmla="*/ 0 w 3007"/>
                    <a:gd name="T19" fmla="*/ 0 h 3771"/>
                    <a:gd name="T20" fmla="*/ 0 w 3007"/>
                    <a:gd name="T21" fmla="*/ 0 h 3771"/>
                    <a:gd name="T22" fmla="*/ 0 w 3007"/>
                    <a:gd name="T23" fmla="*/ 0 h 3771"/>
                    <a:gd name="T24" fmla="*/ 0 w 3007"/>
                    <a:gd name="T25" fmla="*/ 0 h 3771"/>
                    <a:gd name="T26" fmla="*/ 0 w 3007"/>
                    <a:gd name="T27" fmla="*/ 0 h 3771"/>
                    <a:gd name="T28" fmla="*/ 0 w 3007"/>
                    <a:gd name="T29" fmla="*/ 0 h 3771"/>
                    <a:gd name="T30" fmla="*/ 0 w 3007"/>
                    <a:gd name="T31" fmla="*/ 0 h 3771"/>
                    <a:gd name="T32" fmla="*/ 0 w 3007"/>
                    <a:gd name="T33" fmla="*/ 0 h 3771"/>
                    <a:gd name="T34" fmla="*/ 0 w 3007"/>
                    <a:gd name="T35" fmla="*/ 0 h 3771"/>
                    <a:gd name="T36" fmla="*/ 0 w 3007"/>
                    <a:gd name="T37" fmla="*/ 0 h 3771"/>
                    <a:gd name="T38" fmla="*/ 0 w 3007"/>
                    <a:gd name="T39" fmla="*/ 0 h 3771"/>
                    <a:gd name="T40" fmla="*/ 0 w 3007"/>
                    <a:gd name="T41" fmla="*/ 0 h 3771"/>
                    <a:gd name="T42" fmla="*/ 0 w 3007"/>
                    <a:gd name="T43" fmla="*/ 0 h 3771"/>
                    <a:gd name="T44" fmla="*/ 0 w 3007"/>
                    <a:gd name="T45" fmla="*/ 0 h 3771"/>
                    <a:gd name="T46" fmla="*/ 0 w 3007"/>
                    <a:gd name="T47" fmla="*/ 0 h 3771"/>
                    <a:gd name="T48" fmla="*/ 0 w 3007"/>
                    <a:gd name="T49" fmla="*/ 0 h 3771"/>
                    <a:gd name="T50" fmla="*/ 0 w 3007"/>
                    <a:gd name="T51" fmla="*/ 0 h 3771"/>
                    <a:gd name="T52" fmla="*/ 0 w 3007"/>
                    <a:gd name="T53" fmla="*/ 0 h 37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5" name="Freeform 48">
                  <a:extLst>
                    <a:ext uri="{FF2B5EF4-FFF2-40B4-BE49-F238E27FC236}">
                      <a16:creationId xmlns:a16="http://schemas.microsoft.com/office/drawing/2014/main" id="{F731D422-42DD-0FAA-3351-F6CF11DDC302}"/>
                    </a:ext>
                  </a:extLst>
                </p:cNvPr>
                <p:cNvSpPr>
                  <a:spLocks/>
                </p:cNvSpPr>
                <p:nvPr userDrawn="1"/>
              </p:nvSpPr>
              <p:spPr bwMode="auto">
                <a:xfrm rot="-3172564">
                  <a:off x="5297" y="897"/>
                  <a:ext cx="169" cy="122"/>
                </a:xfrm>
                <a:custGeom>
                  <a:avLst/>
                  <a:gdLst>
                    <a:gd name="T0" fmla="*/ 0 w 673"/>
                    <a:gd name="T1" fmla="*/ 0 h 342"/>
                    <a:gd name="T2" fmla="*/ 0 w 673"/>
                    <a:gd name="T3" fmla="*/ 0 h 342"/>
                    <a:gd name="T4" fmla="*/ 0 w 673"/>
                    <a:gd name="T5" fmla="*/ 0 h 342"/>
                    <a:gd name="T6" fmla="*/ 0 w 673"/>
                    <a:gd name="T7" fmla="*/ 0 h 342"/>
                    <a:gd name="T8" fmla="*/ 0 w 673"/>
                    <a:gd name="T9" fmla="*/ 0 h 342"/>
                    <a:gd name="T10" fmla="*/ 0 w 673"/>
                    <a:gd name="T11" fmla="*/ 0 h 342"/>
                    <a:gd name="T12" fmla="*/ 0 w 673"/>
                    <a:gd name="T13" fmla="*/ 0 h 342"/>
                    <a:gd name="T14" fmla="*/ 0 w 673"/>
                    <a:gd name="T15" fmla="*/ 0 h 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342">
                      <a:moveTo>
                        <a:pt x="0" y="80"/>
                      </a:moveTo>
                      <a:lnTo>
                        <a:pt x="255" y="106"/>
                      </a:lnTo>
                      <a:lnTo>
                        <a:pt x="639" y="342"/>
                      </a:lnTo>
                      <a:lnTo>
                        <a:pt x="673" y="289"/>
                      </a:lnTo>
                      <a:lnTo>
                        <a:pt x="447" y="114"/>
                      </a:lnTo>
                      <a:lnTo>
                        <a:pt x="26" y="0"/>
                      </a:lnTo>
                      <a:lnTo>
                        <a:pt x="0" y="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6" name="Freeform 49">
                  <a:extLst>
                    <a:ext uri="{FF2B5EF4-FFF2-40B4-BE49-F238E27FC236}">
                      <a16:creationId xmlns:a16="http://schemas.microsoft.com/office/drawing/2014/main" id="{1356B042-584D-B171-8560-7779DAF912E2}"/>
                    </a:ext>
                  </a:extLst>
                </p:cNvPr>
                <p:cNvSpPr>
                  <a:spLocks/>
                </p:cNvSpPr>
                <p:nvPr userDrawn="1"/>
              </p:nvSpPr>
              <p:spPr bwMode="auto">
                <a:xfrm rot="-3172564">
                  <a:off x="5253" y="806"/>
                  <a:ext cx="181" cy="144"/>
                </a:xfrm>
                <a:custGeom>
                  <a:avLst/>
                  <a:gdLst>
                    <a:gd name="T0" fmla="*/ 0 w 716"/>
                    <a:gd name="T1" fmla="*/ 0 h 403"/>
                    <a:gd name="T2" fmla="*/ 0 w 716"/>
                    <a:gd name="T3" fmla="*/ 0 h 403"/>
                    <a:gd name="T4" fmla="*/ 0 w 716"/>
                    <a:gd name="T5" fmla="*/ 0 h 403"/>
                    <a:gd name="T6" fmla="*/ 0 w 716"/>
                    <a:gd name="T7" fmla="*/ 0 h 403"/>
                    <a:gd name="T8" fmla="*/ 0 w 716"/>
                    <a:gd name="T9" fmla="*/ 0 h 403"/>
                    <a:gd name="T10" fmla="*/ 0 w 716"/>
                    <a:gd name="T11" fmla="*/ 0 h 403"/>
                    <a:gd name="T12" fmla="*/ 0 w 716"/>
                    <a:gd name="T13" fmla="*/ 0 h 403"/>
                    <a:gd name="T14" fmla="*/ 0 w 716"/>
                    <a:gd name="T15" fmla="*/ 0 h 4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6" h="403">
                      <a:moveTo>
                        <a:pt x="0" y="78"/>
                      </a:moveTo>
                      <a:lnTo>
                        <a:pt x="340" y="148"/>
                      </a:lnTo>
                      <a:lnTo>
                        <a:pt x="638" y="403"/>
                      </a:lnTo>
                      <a:lnTo>
                        <a:pt x="716" y="296"/>
                      </a:lnTo>
                      <a:lnTo>
                        <a:pt x="420" y="114"/>
                      </a:lnTo>
                      <a:lnTo>
                        <a:pt x="70"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7" name="Freeform 50">
                  <a:extLst>
                    <a:ext uri="{FF2B5EF4-FFF2-40B4-BE49-F238E27FC236}">
                      <a16:creationId xmlns:a16="http://schemas.microsoft.com/office/drawing/2014/main" id="{C9C9F706-3097-98D4-D280-FC675D52F040}"/>
                    </a:ext>
                  </a:extLst>
                </p:cNvPr>
                <p:cNvSpPr>
                  <a:spLocks/>
                </p:cNvSpPr>
                <p:nvPr userDrawn="1"/>
              </p:nvSpPr>
              <p:spPr bwMode="auto">
                <a:xfrm rot="-3172564">
                  <a:off x="4985" y="210"/>
                  <a:ext cx="181" cy="147"/>
                </a:xfrm>
                <a:custGeom>
                  <a:avLst/>
                  <a:gdLst>
                    <a:gd name="T0" fmla="*/ 0 w 717"/>
                    <a:gd name="T1" fmla="*/ 0 h 411"/>
                    <a:gd name="T2" fmla="*/ 0 w 717"/>
                    <a:gd name="T3" fmla="*/ 0 h 411"/>
                    <a:gd name="T4" fmla="*/ 0 w 717"/>
                    <a:gd name="T5" fmla="*/ 0 h 411"/>
                    <a:gd name="T6" fmla="*/ 0 w 717"/>
                    <a:gd name="T7" fmla="*/ 0 h 411"/>
                    <a:gd name="T8" fmla="*/ 0 w 717"/>
                    <a:gd name="T9" fmla="*/ 0 h 411"/>
                    <a:gd name="T10" fmla="*/ 0 w 717"/>
                    <a:gd name="T11" fmla="*/ 0 h 411"/>
                    <a:gd name="T12" fmla="*/ 0 w 717"/>
                    <a:gd name="T13" fmla="*/ 0 h 411"/>
                    <a:gd name="T14" fmla="*/ 0 w 717"/>
                    <a:gd name="T15" fmla="*/ 0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7" h="411">
                      <a:moveTo>
                        <a:pt x="0" y="78"/>
                      </a:moveTo>
                      <a:lnTo>
                        <a:pt x="316" y="139"/>
                      </a:lnTo>
                      <a:lnTo>
                        <a:pt x="649" y="411"/>
                      </a:lnTo>
                      <a:lnTo>
                        <a:pt x="717" y="314"/>
                      </a:lnTo>
                      <a:lnTo>
                        <a:pt x="394" y="87"/>
                      </a:lnTo>
                      <a:lnTo>
                        <a:pt x="54"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8" name="Freeform 51">
                  <a:extLst>
                    <a:ext uri="{FF2B5EF4-FFF2-40B4-BE49-F238E27FC236}">
                      <a16:creationId xmlns:a16="http://schemas.microsoft.com/office/drawing/2014/main" id="{3A8BF991-49EB-F110-B3FD-133F7ADFBE97}"/>
                    </a:ext>
                  </a:extLst>
                </p:cNvPr>
                <p:cNvSpPr>
                  <a:spLocks/>
                </p:cNvSpPr>
                <p:nvPr userDrawn="1"/>
              </p:nvSpPr>
              <p:spPr bwMode="auto">
                <a:xfrm rot="-3172564">
                  <a:off x="4948" y="142"/>
                  <a:ext cx="179" cy="138"/>
                </a:xfrm>
                <a:custGeom>
                  <a:avLst/>
                  <a:gdLst>
                    <a:gd name="T0" fmla="*/ 0 w 709"/>
                    <a:gd name="T1" fmla="*/ 0 h 386"/>
                    <a:gd name="T2" fmla="*/ 0 w 709"/>
                    <a:gd name="T3" fmla="*/ 0 h 386"/>
                    <a:gd name="T4" fmla="*/ 0 w 709"/>
                    <a:gd name="T5" fmla="*/ 0 h 386"/>
                    <a:gd name="T6" fmla="*/ 0 w 709"/>
                    <a:gd name="T7" fmla="*/ 0 h 386"/>
                    <a:gd name="T8" fmla="*/ 0 w 709"/>
                    <a:gd name="T9" fmla="*/ 0 h 386"/>
                    <a:gd name="T10" fmla="*/ 0 w 709"/>
                    <a:gd name="T11" fmla="*/ 0 h 386"/>
                    <a:gd name="T12" fmla="*/ 0 w 709"/>
                    <a:gd name="T13" fmla="*/ 0 h 386"/>
                    <a:gd name="T14" fmla="*/ 0 w 709"/>
                    <a:gd name="T15" fmla="*/ 0 h 3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9" h="386">
                      <a:moveTo>
                        <a:pt x="0" y="88"/>
                      </a:moveTo>
                      <a:lnTo>
                        <a:pt x="272" y="131"/>
                      </a:lnTo>
                      <a:lnTo>
                        <a:pt x="665" y="386"/>
                      </a:lnTo>
                      <a:lnTo>
                        <a:pt x="709" y="308"/>
                      </a:lnTo>
                      <a:lnTo>
                        <a:pt x="306" y="53"/>
                      </a:lnTo>
                      <a:lnTo>
                        <a:pt x="43" y="0"/>
                      </a:lnTo>
                      <a:lnTo>
                        <a:pt x="0" y="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sp>
          <p:nvSpPr>
            <p:cNvPr id="1038" name="Line 52">
              <a:extLst>
                <a:ext uri="{FF2B5EF4-FFF2-40B4-BE49-F238E27FC236}">
                  <a16:creationId xmlns:a16="http://schemas.microsoft.com/office/drawing/2014/main" id="{09E7DBF9-DA51-D8EE-A71D-5AE5892BAA95}"/>
                </a:ext>
              </a:extLst>
            </p:cNvPr>
            <p:cNvSpPr>
              <a:spLocks noChangeShapeType="1"/>
            </p:cNvSpPr>
            <p:nvPr userDrawn="1"/>
          </p:nvSpPr>
          <p:spPr bwMode="auto">
            <a:xfrm>
              <a:off x="4870" y="84"/>
              <a:ext cx="42" cy="96"/>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Tree>
  </p:cSld>
  <p:clrMap bg1="lt1" tx1="dk1" bg2="lt2" tx2="dk2" accent1="accent1" accent2="accent2" accent3="accent3" accent4="accent4" accent5="accent5" accent6="accent6" hlink="hlink" folHlink="folHlink"/>
  <p:sldLayoutIdLst>
    <p:sldLayoutId id="2147484132" r:id="rId1"/>
    <p:sldLayoutId id="2147484120" r:id="rId2"/>
    <p:sldLayoutId id="2147484121" r:id="rId3"/>
    <p:sldLayoutId id="2147484122" r:id="rId4"/>
    <p:sldLayoutId id="2147484123" r:id="rId5"/>
    <p:sldLayoutId id="2147484124" r:id="rId6"/>
    <p:sldLayoutId id="2147484125" r:id="rId7"/>
    <p:sldLayoutId id="2147484126" r:id="rId8"/>
    <p:sldLayoutId id="2147484127" r:id="rId9"/>
    <p:sldLayoutId id="2147484128" r:id="rId10"/>
    <p:sldLayoutId id="2147484129" r:id="rId11"/>
    <p:sldLayoutId id="2147484130" r:id="rId12"/>
    <p:sldLayoutId id="2147484131" r:id="rId13"/>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defRPr>
      </a:lvl2pPr>
      <a:lvl3pPr algn="ctr" rtl="0" eaLnBrk="0" fontAlgn="base" hangingPunct="0">
        <a:spcBef>
          <a:spcPct val="0"/>
        </a:spcBef>
        <a:spcAft>
          <a:spcPct val="0"/>
        </a:spcAft>
        <a:defRPr sz="4400">
          <a:solidFill>
            <a:schemeClr val="tx1"/>
          </a:solidFill>
          <a:latin typeface="Comic Sans MS" pitchFamily="66" charset="0"/>
        </a:defRPr>
      </a:lvl3pPr>
      <a:lvl4pPr algn="ctr" rtl="0" eaLnBrk="0" fontAlgn="base" hangingPunct="0">
        <a:spcBef>
          <a:spcPct val="0"/>
        </a:spcBef>
        <a:spcAft>
          <a:spcPct val="0"/>
        </a:spcAft>
        <a:defRPr sz="4400">
          <a:solidFill>
            <a:schemeClr val="tx1"/>
          </a:solidFill>
          <a:latin typeface="Comic Sans MS" pitchFamily="66" charset="0"/>
        </a:defRPr>
      </a:lvl4pPr>
      <a:lvl5pPr algn="ctr" rtl="0" eaLnBrk="0" fontAlgn="base" hangingPunct="0">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wmf"/><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8.wmf"/><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kingsfield.staffs.sch.uk/staff/" TargetMode="External"/><Relationship Id="rId2" Type="http://schemas.openxmlformats.org/officeDocument/2006/relationships/hyperlink" Target="http://knypersley.staffs.sch.uk/" TargetMode="Externa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jpeg"/></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mailto:office.knp@cflptrust.co.uk"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58510117-2224-963F-8527-8F00E1DB740D}"/>
              </a:ext>
            </a:extLst>
          </p:cNvPr>
          <p:cNvSpPr>
            <a:spLocks noGrp="1" noChangeArrowheads="1"/>
          </p:cNvSpPr>
          <p:nvPr>
            <p:ph type="title"/>
          </p:nvPr>
        </p:nvSpPr>
        <p:spPr/>
        <p:txBody>
          <a:bodyPr/>
          <a:lstStyle/>
          <a:p>
            <a:r>
              <a:rPr lang="en-GB" altLang="en-US" dirty="0"/>
              <a:t>Welcome to Key Stage 1</a:t>
            </a:r>
          </a:p>
        </p:txBody>
      </p:sp>
      <p:sp>
        <p:nvSpPr>
          <p:cNvPr id="4100" name="TextBox 1">
            <a:extLst>
              <a:ext uri="{FF2B5EF4-FFF2-40B4-BE49-F238E27FC236}">
                <a16:creationId xmlns:a16="http://schemas.microsoft.com/office/drawing/2014/main" id="{FC4D45EF-B6A5-A07B-5034-DD4A8965F1F4}"/>
              </a:ext>
            </a:extLst>
          </p:cNvPr>
          <p:cNvSpPr txBox="1">
            <a:spLocks noChangeArrowheads="1"/>
          </p:cNvSpPr>
          <p:nvPr/>
        </p:nvSpPr>
        <p:spPr bwMode="auto">
          <a:xfrm>
            <a:off x="2519363" y="6237288"/>
            <a:ext cx="4330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pPr>
            <a:r>
              <a:rPr lang="en-GB" altLang="en-US" sz="1800"/>
              <a:t>Learning Together, Learning for Life</a:t>
            </a:r>
          </a:p>
        </p:txBody>
      </p:sp>
      <p:pic>
        <p:nvPicPr>
          <p:cNvPr id="4101" name="Picture 5" descr="Children First Learning Partnership | Inspiring Excellence Together | Based  in Staffordshire – Inspiring Excellence Together">
            <a:extLst>
              <a:ext uri="{FF2B5EF4-FFF2-40B4-BE49-F238E27FC236}">
                <a16:creationId xmlns:a16="http://schemas.microsoft.com/office/drawing/2014/main" id="{5E4161E0-7896-947B-E666-216590D2E3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8038" y="152400"/>
            <a:ext cx="2312987"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Latest News – Kingsfield First School | Biddulph | Staffordshire">
            <a:extLst>
              <a:ext uri="{FF2B5EF4-FFF2-40B4-BE49-F238E27FC236}">
                <a16:creationId xmlns:a16="http://schemas.microsoft.com/office/drawing/2014/main" id="{95C968B7-B00F-46A6-A5AC-71B4D9A7283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875" t="8327" r="21417" b="11763"/>
          <a:stretch/>
        </p:blipFill>
        <p:spPr bwMode="auto">
          <a:xfrm>
            <a:off x="3059919" y="1916832"/>
            <a:ext cx="3024162" cy="39806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6E85BB7F-4EB5-F733-0F3C-15FE53764E0B}"/>
              </a:ext>
            </a:extLst>
          </p:cNvPr>
          <p:cNvSpPr>
            <a:spLocks noGrp="1" noChangeArrowheads="1"/>
          </p:cNvSpPr>
          <p:nvPr>
            <p:ph type="title"/>
          </p:nvPr>
        </p:nvSpPr>
        <p:spPr/>
        <p:txBody>
          <a:bodyPr/>
          <a:lstStyle/>
          <a:p>
            <a:pPr eaLnBrk="1" hangingPunct="1"/>
            <a:r>
              <a:rPr lang="en-GB" altLang="en-US" dirty="0">
                <a:solidFill>
                  <a:srgbClr val="0000FF"/>
                </a:solidFill>
              </a:rPr>
              <a:t>Writing in KS1</a:t>
            </a:r>
          </a:p>
        </p:txBody>
      </p:sp>
      <p:pic>
        <p:nvPicPr>
          <p:cNvPr id="11267" name="Picture 4" descr="MC900357981[1]">
            <a:extLst>
              <a:ext uri="{FF2B5EF4-FFF2-40B4-BE49-F238E27FC236}">
                <a16:creationId xmlns:a16="http://schemas.microsoft.com/office/drawing/2014/main" id="{7509B2C4-9084-8B76-359A-FC39CB86171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708400" y="1752600"/>
            <a:ext cx="1492250" cy="1584325"/>
          </a:xfrm>
        </p:spPr>
      </p:pic>
      <p:sp>
        <p:nvSpPr>
          <p:cNvPr id="11268" name="Rectangle 1">
            <a:extLst>
              <a:ext uri="{FF2B5EF4-FFF2-40B4-BE49-F238E27FC236}">
                <a16:creationId xmlns:a16="http://schemas.microsoft.com/office/drawing/2014/main" id="{D736F9C3-56F8-CDD1-8524-40BC0B821EAF}"/>
              </a:ext>
            </a:extLst>
          </p:cNvPr>
          <p:cNvSpPr>
            <a:spLocks noChangeArrowheads="1"/>
          </p:cNvSpPr>
          <p:nvPr/>
        </p:nvSpPr>
        <p:spPr bwMode="auto">
          <a:xfrm>
            <a:off x="685801" y="3336925"/>
            <a:ext cx="7862888" cy="2554545"/>
          </a:xfrm>
          <a:prstGeom prst="rect">
            <a:avLst/>
          </a:prstGeom>
          <a:noFill/>
          <a:ln>
            <a:noFill/>
          </a:ln>
        </p:spPr>
        <p:txBody>
          <a:bodyPr wrap="squar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eaLnBrk="1" hangingPunct="1">
              <a:spcBef>
                <a:spcPct val="0"/>
              </a:spcBef>
              <a:buFontTx/>
              <a:buNone/>
              <a:defRPr/>
            </a:pPr>
            <a:r>
              <a:rPr lang="en-GB" altLang="en-US" dirty="0">
                <a:latin typeface="+mj-lt"/>
              </a:rPr>
              <a:t>In Year 1 the main focus of our English lessons will be to write sentences correctly. </a:t>
            </a:r>
          </a:p>
          <a:p>
            <a:pPr algn="ctr" eaLnBrk="1" hangingPunct="1">
              <a:spcBef>
                <a:spcPct val="0"/>
              </a:spcBef>
              <a:buFontTx/>
              <a:buNone/>
              <a:defRPr/>
            </a:pPr>
            <a:r>
              <a:rPr lang="en-GB" altLang="en-US" dirty="0">
                <a:latin typeface="+mj-lt"/>
              </a:rPr>
              <a:t>We will enjoy lots of fabulous stories to inspire our writing.</a:t>
            </a:r>
          </a:p>
        </p:txBody>
      </p:sp>
      <p:pic>
        <p:nvPicPr>
          <p:cNvPr id="11269" name="Picture 5" descr="Avocado Baby By John Burningham">
            <a:extLst>
              <a:ext uri="{FF2B5EF4-FFF2-40B4-BE49-F238E27FC236}">
                <a16:creationId xmlns:a16="http://schemas.microsoft.com/office/drawing/2014/main" id="{E5FF7E29-C3F9-2614-549B-6E50547643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146051"/>
            <a:ext cx="82867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7" descr="https://pictures.abebooks.com/inventory/md/md30574434321.jpg">
            <a:extLst>
              <a:ext uri="{FF2B5EF4-FFF2-40B4-BE49-F238E27FC236}">
                <a16:creationId xmlns:a16="http://schemas.microsoft.com/office/drawing/2014/main" id="{A02EC126-0287-EECA-884D-D3825BF6DC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238" y="146051"/>
            <a:ext cx="128746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8" descr="https://cdn.shopify.com/s/files/1/0455/4617/products/little-people-david-attenborough-book-frances-lincoln-publishers-ltd-575608_1800x1800.jpg?v=1642005764">
            <a:extLst>
              <a:ext uri="{FF2B5EF4-FFF2-40B4-BE49-F238E27FC236}">
                <a16:creationId xmlns:a16="http://schemas.microsoft.com/office/drawing/2014/main" id="{F58F2605-949F-2C97-AA33-851D099FC3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7394" y="1925964"/>
            <a:ext cx="1362075" cy="13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9" descr="The Gruffalo - Wikipedia">
            <a:extLst>
              <a:ext uri="{FF2B5EF4-FFF2-40B4-BE49-F238E27FC236}">
                <a16:creationId xmlns:a16="http://schemas.microsoft.com/office/drawing/2014/main" id="{0203D140-27AD-E47B-2F2C-B3B4CAE16E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71428" y="1832248"/>
            <a:ext cx="11588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6E85BB7F-4EB5-F733-0F3C-15FE53764E0B}"/>
              </a:ext>
            </a:extLst>
          </p:cNvPr>
          <p:cNvSpPr>
            <a:spLocks noGrp="1" noChangeArrowheads="1"/>
          </p:cNvSpPr>
          <p:nvPr>
            <p:ph type="title"/>
          </p:nvPr>
        </p:nvSpPr>
        <p:spPr/>
        <p:txBody>
          <a:bodyPr/>
          <a:lstStyle/>
          <a:p>
            <a:pPr eaLnBrk="1" hangingPunct="1"/>
            <a:r>
              <a:rPr lang="en-GB" altLang="en-US" dirty="0">
                <a:solidFill>
                  <a:srgbClr val="0000FF"/>
                </a:solidFill>
              </a:rPr>
              <a:t>Writing in KS1</a:t>
            </a:r>
          </a:p>
        </p:txBody>
      </p:sp>
      <p:pic>
        <p:nvPicPr>
          <p:cNvPr id="11267" name="Picture 4" descr="MC900357981[1]">
            <a:extLst>
              <a:ext uri="{FF2B5EF4-FFF2-40B4-BE49-F238E27FC236}">
                <a16:creationId xmlns:a16="http://schemas.microsoft.com/office/drawing/2014/main" id="{7509B2C4-9084-8B76-359A-FC39CB86171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708400" y="1752600"/>
            <a:ext cx="1492250" cy="1584325"/>
          </a:xfrm>
        </p:spPr>
      </p:pic>
      <p:sp>
        <p:nvSpPr>
          <p:cNvPr id="11268" name="Rectangle 1">
            <a:extLst>
              <a:ext uri="{FF2B5EF4-FFF2-40B4-BE49-F238E27FC236}">
                <a16:creationId xmlns:a16="http://schemas.microsoft.com/office/drawing/2014/main" id="{D736F9C3-56F8-CDD1-8524-40BC0B821EAF}"/>
              </a:ext>
            </a:extLst>
          </p:cNvPr>
          <p:cNvSpPr>
            <a:spLocks noChangeArrowheads="1"/>
          </p:cNvSpPr>
          <p:nvPr/>
        </p:nvSpPr>
        <p:spPr bwMode="auto">
          <a:xfrm>
            <a:off x="1852613" y="3336925"/>
            <a:ext cx="6696075" cy="3046988"/>
          </a:xfrm>
          <a:prstGeom prst="rect">
            <a:avLst/>
          </a:prstGeom>
          <a:noFill/>
          <a:ln>
            <a:noFill/>
          </a:ln>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defRPr/>
            </a:pPr>
            <a:r>
              <a:rPr lang="en-GB" altLang="en-US" dirty="0">
                <a:latin typeface="+mj-lt"/>
              </a:rPr>
              <a:t>In Year 2 writing will be extended so the children use skills to entice their reader such as adjectives, adverbs etc. We also begin to write for different purposes such as letters, poems, fact files etc.</a:t>
            </a:r>
          </a:p>
        </p:txBody>
      </p:sp>
      <p:pic>
        <p:nvPicPr>
          <p:cNvPr id="11270" name="Picture 6" descr="Beegu: Amazon.co.uk: Deacon, Alexis: 9780099417446: Books">
            <a:extLst>
              <a:ext uri="{FF2B5EF4-FFF2-40B4-BE49-F238E27FC236}">
                <a16:creationId xmlns:a16="http://schemas.microsoft.com/office/drawing/2014/main" id="{36C15B15-7C41-4C89-09A5-349085391A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2706" y="82228"/>
            <a:ext cx="1281113"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10" descr="9780140503272: The Lighthouse Keeper&amp;#39;s Lunch (Picture Puffin S.) - AbeBooks  - Armitage, Ronda; Armitage, David: 0140503277">
            <a:extLst>
              <a:ext uri="{FF2B5EF4-FFF2-40B4-BE49-F238E27FC236}">
                <a16:creationId xmlns:a16="http://schemas.microsoft.com/office/drawing/2014/main" id="{9C89DCFC-1BE0-F4F2-3409-82FC271121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970" y="1484784"/>
            <a:ext cx="1247775"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Picture 11" descr="The Smeds and the Smoos: Amazon.co.uk: Donaldson, Julia, Scheffler, Axel:  9781407188898: Books">
            <a:extLst>
              <a:ext uri="{FF2B5EF4-FFF2-40B4-BE49-F238E27FC236}">
                <a16:creationId xmlns:a16="http://schemas.microsoft.com/office/drawing/2014/main" id="{ED594C43-D391-AB1A-B4C8-E684816000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7019" y="152400"/>
            <a:ext cx="11842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The Paper Dolls by Julia Donaldson, Rebecca Cobb | Waterstones">
            <a:extLst>
              <a:ext uri="{FF2B5EF4-FFF2-40B4-BE49-F238E27FC236}">
                <a16:creationId xmlns:a16="http://schemas.microsoft.com/office/drawing/2014/main" id="{ACB28ACB-4EFD-4279-9837-48D200DCC6A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76131" y="1377627"/>
            <a:ext cx="1330325"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481209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2282CA96-856F-803E-8F3B-1AC1636D78A9}"/>
              </a:ext>
            </a:extLst>
          </p:cNvPr>
          <p:cNvSpPr>
            <a:spLocks noGrp="1" noChangeArrowheads="1"/>
          </p:cNvSpPr>
          <p:nvPr>
            <p:ph type="title"/>
          </p:nvPr>
        </p:nvSpPr>
        <p:spPr>
          <a:xfrm>
            <a:off x="685800" y="-603448"/>
            <a:ext cx="6870700" cy="1600200"/>
          </a:xfrm>
        </p:spPr>
        <p:txBody>
          <a:bodyPr/>
          <a:lstStyle/>
          <a:p>
            <a:r>
              <a:rPr lang="en-GB" altLang="en-US" dirty="0">
                <a:solidFill>
                  <a:srgbClr val="0070C0"/>
                </a:solidFill>
              </a:rPr>
              <a:t>Spellings</a:t>
            </a:r>
          </a:p>
        </p:txBody>
      </p:sp>
      <p:sp>
        <p:nvSpPr>
          <p:cNvPr id="12291" name="Content Placeholder 2">
            <a:extLst>
              <a:ext uri="{FF2B5EF4-FFF2-40B4-BE49-F238E27FC236}">
                <a16:creationId xmlns:a16="http://schemas.microsoft.com/office/drawing/2014/main" id="{2A242A5D-BA90-C513-7AAF-DBAED8FAB141}"/>
              </a:ext>
            </a:extLst>
          </p:cNvPr>
          <p:cNvSpPr>
            <a:spLocks noGrp="1"/>
          </p:cNvSpPr>
          <p:nvPr>
            <p:ph idx="1"/>
          </p:nvPr>
        </p:nvSpPr>
        <p:spPr>
          <a:xfrm>
            <a:off x="665301" y="1340768"/>
            <a:ext cx="8062913" cy="3657600"/>
          </a:xfrm>
        </p:spPr>
        <p:txBody>
          <a:bodyPr/>
          <a:lstStyle/>
          <a:p>
            <a:pPr>
              <a:defRPr/>
            </a:pPr>
            <a:r>
              <a:rPr lang="en-GB" altLang="en-US" dirty="0">
                <a:solidFill>
                  <a:srgbClr val="00B050"/>
                </a:solidFill>
                <a:latin typeface="+mj-lt"/>
              </a:rPr>
              <a:t>Spellings will be linked to our phonics work/spelling rule and year group common exception words.</a:t>
            </a:r>
          </a:p>
          <a:p>
            <a:pPr>
              <a:defRPr/>
            </a:pPr>
            <a:r>
              <a:rPr lang="en-GB" altLang="en-US" dirty="0">
                <a:solidFill>
                  <a:srgbClr val="0000FF"/>
                </a:solidFill>
                <a:latin typeface="+mj-lt"/>
              </a:rPr>
              <a:t>Spelling of the common exception words is a big focus across the school. These words can be found in your child’s Home School Links Book.</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a:extLst>
              <a:ext uri="{FF2B5EF4-FFF2-40B4-BE49-F238E27FC236}">
                <a16:creationId xmlns:a16="http://schemas.microsoft.com/office/drawing/2014/main" id="{AAC55F84-34BE-C2E3-E643-82A0E2C94C85}"/>
              </a:ext>
            </a:extLst>
          </p:cNvPr>
          <p:cNvSpPr>
            <a:spLocks noGrp="1"/>
          </p:cNvSpPr>
          <p:nvPr>
            <p:ph idx="1"/>
          </p:nvPr>
        </p:nvSpPr>
        <p:spPr>
          <a:xfrm>
            <a:off x="131119" y="332656"/>
            <a:ext cx="8496944" cy="4537075"/>
          </a:xfrm>
        </p:spPr>
        <p:txBody>
          <a:bodyPr/>
          <a:lstStyle/>
          <a:p>
            <a:pPr>
              <a:defRPr/>
            </a:pPr>
            <a:endParaRPr lang="en-GB" altLang="en-US" sz="2800" dirty="0">
              <a:solidFill>
                <a:srgbClr val="FF3399"/>
              </a:solidFill>
              <a:latin typeface="Letter-join Plus 40" panose="02000505000000020003" pitchFamily="50" charset="0"/>
            </a:endParaRPr>
          </a:p>
          <a:p>
            <a:pPr>
              <a:defRPr/>
            </a:pPr>
            <a:endParaRPr lang="en-GB" altLang="en-US" sz="2800" dirty="0">
              <a:solidFill>
                <a:srgbClr val="FF3399"/>
              </a:solidFill>
              <a:latin typeface="+mj-lt"/>
            </a:endParaRPr>
          </a:p>
          <a:p>
            <a:pPr>
              <a:defRPr/>
            </a:pPr>
            <a:r>
              <a:rPr lang="en-GB" altLang="en-US" sz="2200" dirty="0">
                <a:solidFill>
                  <a:srgbClr val="FF3399"/>
                </a:solidFill>
                <a:latin typeface="+mj-lt"/>
              </a:rPr>
              <a:t>The children are given lots of opportunities to explore new maths learning through discussions with partners and in groups; using equipment to support their understanding.</a:t>
            </a:r>
          </a:p>
          <a:p>
            <a:pPr>
              <a:defRPr/>
            </a:pPr>
            <a:r>
              <a:rPr lang="en-GB" altLang="en-US" sz="2200" dirty="0">
                <a:solidFill>
                  <a:srgbClr val="9900CC"/>
                </a:solidFill>
                <a:latin typeface="+mj-lt"/>
              </a:rPr>
              <a:t>We encourage the children to represent their working out in pictures and then demonstrate their depth of understanding when exploring reasoning and problem solving challenges.</a:t>
            </a:r>
          </a:p>
          <a:p>
            <a:pPr>
              <a:defRPr/>
            </a:pPr>
            <a:r>
              <a:rPr lang="en-GB" altLang="en-US" sz="2200" dirty="0">
                <a:solidFill>
                  <a:srgbClr val="0000FF"/>
                </a:solidFill>
                <a:latin typeface="+mj-lt"/>
              </a:rPr>
              <a:t>In Year 1 the children are encouraged to know their addition and subtraction number facts to 20 and will work with numbers up to 100.</a:t>
            </a:r>
          </a:p>
          <a:p>
            <a:pPr>
              <a:defRPr/>
            </a:pPr>
            <a:r>
              <a:rPr lang="en-GB" altLang="en-US" sz="2200" dirty="0">
                <a:solidFill>
                  <a:srgbClr val="FF0000"/>
                </a:solidFill>
                <a:latin typeface="+mj-lt"/>
              </a:rPr>
              <a:t>In Year 2 the children will be using addition, subtraction, multiplication and division knowledge to work with numbers up to 100.</a:t>
            </a:r>
          </a:p>
        </p:txBody>
      </p:sp>
      <p:pic>
        <p:nvPicPr>
          <p:cNvPr id="13315" name="Picture 2">
            <a:extLst>
              <a:ext uri="{FF2B5EF4-FFF2-40B4-BE49-F238E27FC236}">
                <a16:creationId xmlns:a16="http://schemas.microsoft.com/office/drawing/2014/main" id="{2E5F5EF4-FA50-AB94-A7AF-95DE70F370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188" y="5876925"/>
            <a:ext cx="1031875" cy="862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descr="MC900055589[1]">
            <a:extLst>
              <a:ext uri="{FF2B5EF4-FFF2-40B4-BE49-F238E27FC236}">
                <a16:creationId xmlns:a16="http://schemas.microsoft.com/office/drawing/2014/main" id="{26289294-0A9E-40EF-76C6-F08C23395C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62" y="-169858"/>
            <a:ext cx="1757362"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le 1">
            <a:extLst>
              <a:ext uri="{FF2B5EF4-FFF2-40B4-BE49-F238E27FC236}">
                <a16:creationId xmlns:a16="http://schemas.microsoft.com/office/drawing/2014/main" id="{B4E3B03C-98AB-112E-9AD0-BF6DD03C8884}"/>
              </a:ext>
            </a:extLst>
          </p:cNvPr>
          <p:cNvSpPr>
            <a:spLocks noChangeArrowheads="1"/>
          </p:cNvSpPr>
          <p:nvPr/>
        </p:nvSpPr>
        <p:spPr bwMode="auto">
          <a:xfrm>
            <a:off x="3995936" y="607823"/>
            <a:ext cx="2122488" cy="708025"/>
          </a:xfrm>
          <a:prstGeom prst="rect">
            <a:avLst/>
          </a:prstGeom>
          <a:noFill/>
          <a:ln>
            <a:noFill/>
          </a:ln>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buFontTx/>
              <a:buNone/>
              <a:defRPr/>
            </a:pPr>
            <a:r>
              <a:rPr lang="en-GB" altLang="en-US" sz="4000" b="1" dirty="0">
                <a:solidFill>
                  <a:srgbClr val="0000FF"/>
                </a:solidFill>
                <a:latin typeface="+mj-lt"/>
              </a:rPr>
              <a:t>Maths</a:t>
            </a:r>
            <a:endParaRPr lang="en-GB" altLang="en-US" sz="4000" dirty="0">
              <a:latin typeface="+mj-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437BB767-BC74-055E-BF55-16C1A0BADCF5}"/>
              </a:ext>
            </a:extLst>
          </p:cNvPr>
          <p:cNvSpPr>
            <a:spLocks noGrp="1" noChangeArrowheads="1"/>
          </p:cNvSpPr>
          <p:nvPr>
            <p:ph type="title"/>
          </p:nvPr>
        </p:nvSpPr>
        <p:spPr>
          <a:xfrm>
            <a:off x="683568" y="404664"/>
            <a:ext cx="6870700" cy="973138"/>
          </a:xfrm>
        </p:spPr>
        <p:txBody>
          <a:bodyPr/>
          <a:lstStyle/>
          <a:p>
            <a:r>
              <a:rPr lang="en-GB" altLang="en-US" b="1" u="sng" dirty="0">
                <a:solidFill>
                  <a:srgbClr val="0000FF"/>
                </a:solidFill>
              </a:rPr>
              <a:t>Intervention</a:t>
            </a:r>
          </a:p>
        </p:txBody>
      </p:sp>
      <p:sp>
        <p:nvSpPr>
          <p:cNvPr id="4" name="Rectangle 3">
            <a:extLst>
              <a:ext uri="{FF2B5EF4-FFF2-40B4-BE49-F238E27FC236}">
                <a16:creationId xmlns:a16="http://schemas.microsoft.com/office/drawing/2014/main" id="{9CC39F05-F3AD-9ECB-C0A5-3B4847F9EC25}"/>
              </a:ext>
            </a:extLst>
          </p:cNvPr>
          <p:cNvSpPr/>
          <p:nvPr/>
        </p:nvSpPr>
        <p:spPr>
          <a:xfrm>
            <a:off x="827584" y="1772816"/>
            <a:ext cx="7272337" cy="2862322"/>
          </a:xfrm>
          <a:prstGeom prst="rect">
            <a:avLst/>
          </a:prstGeom>
        </p:spPr>
        <p:txBody>
          <a:bodyPr>
            <a:spAutoFit/>
          </a:bodyPr>
          <a:lstStyle/>
          <a:p>
            <a:pPr marL="285750" indent="-285750" eaLnBrk="1" hangingPunct="1">
              <a:buFont typeface="Arial" panose="020B0604020202020204" pitchFamily="34" charset="0"/>
              <a:buChar char="•"/>
              <a:defRPr/>
            </a:pPr>
            <a:r>
              <a:rPr lang="en-GB" sz="2000" dirty="0">
                <a:solidFill>
                  <a:srgbClr val="0000FF"/>
                </a:solidFill>
                <a:latin typeface="+mj-lt"/>
                <a:cs typeface="Arial" charset="0"/>
              </a:rPr>
              <a:t>You may hear your child mention they have had some intervention. This sounds very formal.                       Please do not be alarmed.</a:t>
            </a:r>
          </a:p>
          <a:p>
            <a:pPr eaLnBrk="1" hangingPunct="1">
              <a:defRPr/>
            </a:pPr>
            <a:endParaRPr lang="en-GB" sz="2000" dirty="0">
              <a:solidFill>
                <a:srgbClr val="00B050"/>
              </a:solidFill>
              <a:latin typeface="+mj-lt"/>
              <a:cs typeface="Arial" charset="0"/>
            </a:endParaRPr>
          </a:p>
          <a:p>
            <a:pPr marL="285750" indent="-285750" eaLnBrk="1" hangingPunct="1">
              <a:buFont typeface="Arial" panose="020B0604020202020204" pitchFamily="34" charset="0"/>
              <a:buChar char="•"/>
              <a:defRPr/>
            </a:pPr>
            <a:r>
              <a:rPr lang="en-GB" sz="2000" dirty="0">
                <a:solidFill>
                  <a:srgbClr val="00B050"/>
                </a:solidFill>
                <a:latin typeface="+mj-lt"/>
                <a:cs typeface="Arial" charset="0"/>
              </a:rPr>
              <a:t>Intervention may take place to extend children as well as support them. Or we may even just need to tackle an individual issue with your child- it does not mean we have a big issue. Our curriculum is just very personalised.</a:t>
            </a:r>
            <a:endParaRPr lang="en-GB" sz="2000" dirty="0">
              <a:cs typeface="Arial" charset="0"/>
            </a:endParaRPr>
          </a:p>
          <a:p>
            <a:pPr eaLnBrk="1" hangingPunct="1">
              <a:defRPr/>
            </a:pPr>
            <a:endParaRPr lang="en-GB" sz="2000" dirty="0">
              <a:cs typeface="Arial"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66B9D066-04E4-635B-7739-482910602EEC}"/>
              </a:ext>
            </a:extLst>
          </p:cNvPr>
          <p:cNvSpPr>
            <a:spLocks noGrp="1" noChangeArrowheads="1"/>
          </p:cNvSpPr>
          <p:nvPr>
            <p:ph type="title"/>
          </p:nvPr>
        </p:nvSpPr>
        <p:spPr>
          <a:xfrm>
            <a:off x="685800" y="-647700"/>
            <a:ext cx="6870700" cy="1600200"/>
          </a:xfrm>
        </p:spPr>
        <p:txBody>
          <a:bodyPr/>
          <a:lstStyle/>
          <a:p>
            <a:r>
              <a:rPr lang="en-GB" altLang="en-US" u="sng" dirty="0">
                <a:solidFill>
                  <a:srgbClr val="0000FF"/>
                </a:solidFill>
              </a:rPr>
              <a:t>Miss </a:t>
            </a:r>
            <a:r>
              <a:rPr lang="en-GB" altLang="en-US" u="sng" dirty="0" err="1">
                <a:solidFill>
                  <a:srgbClr val="0000FF"/>
                </a:solidFill>
              </a:rPr>
              <a:t>Mohring</a:t>
            </a:r>
            <a:r>
              <a:rPr lang="en-GB" altLang="en-US" u="sng" dirty="0">
                <a:solidFill>
                  <a:srgbClr val="0000FF"/>
                </a:solidFill>
              </a:rPr>
              <a:t> - SENDCO</a:t>
            </a:r>
          </a:p>
        </p:txBody>
      </p:sp>
      <p:sp>
        <p:nvSpPr>
          <p:cNvPr id="4099" name="Content Placeholder 2">
            <a:extLst>
              <a:ext uri="{FF2B5EF4-FFF2-40B4-BE49-F238E27FC236}">
                <a16:creationId xmlns:a16="http://schemas.microsoft.com/office/drawing/2014/main" id="{1AEB136A-E3A0-9131-1012-4C0FA6439D79}"/>
              </a:ext>
            </a:extLst>
          </p:cNvPr>
          <p:cNvSpPr>
            <a:spLocks noGrp="1"/>
          </p:cNvSpPr>
          <p:nvPr>
            <p:ph idx="1"/>
          </p:nvPr>
        </p:nvSpPr>
        <p:spPr>
          <a:xfrm>
            <a:off x="539552" y="952500"/>
            <a:ext cx="7696200" cy="4192588"/>
          </a:xfrm>
        </p:spPr>
        <p:txBody>
          <a:bodyPr/>
          <a:lstStyle/>
          <a:p>
            <a:pPr algn="ctr">
              <a:defRPr/>
            </a:pPr>
            <a:r>
              <a:rPr lang="en-GB" altLang="en-US" sz="2400" dirty="0">
                <a:solidFill>
                  <a:srgbClr val="0000FF"/>
                </a:solidFill>
                <a:latin typeface="+mj-lt"/>
              </a:rPr>
              <a:t>Supports children with additional needs </a:t>
            </a:r>
          </a:p>
          <a:p>
            <a:pPr algn="ctr">
              <a:defRPr/>
            </a:pPr>
            <a:r>
              <a:rPr lang="en-GB" altLang="en-US" sz="2400" dirty="0">
                <a:solidFill>
                  <a:srgbClr val="0000FF"/>
                </a:solidFill>
                <a:latin typeface="+mj-lt"/>
              </a:rPr>
              <a:t>Helps teachers to plan appropriate provision and adapt any reasonable adjustments</a:t>
            </a:r>
          </a:p>
          <a:p>
            <a:pPr algn="ctr">
              <a:defRPr/>
            </a:pPr>
            <a:r>
              <a:rPr lang="en-GB" altLang="en-US" sz="2400" dirty="0">
                <a:solidFill>
                  <a:srgbClr val="0000FF"/>
                </a:solidFill>
                <a:latin typeface="+mj-lt"/>
              </a:rPr>
              <a:t>Works with external agencies to provide quality, personalised interventions for children</a:t>
            </a:r>
          </a:p>
          <a:p>
            <a:pPr algn="ctr">
              <a:defRPr/>
            </a:pPr>
            <a:r>
              <a:rPr lang="en-GB" altLang="en-US" sz="2400" dirty="0">
                <a:solidFill>
                  <a:srgbClr val="0000FF"/>
                </a:solidFill>
                <a:latin typeface="+mj-lt"/>
              </a:rPr>
              <a:t>Miss </a:t>
            </a:r>
            <a:r>
              <a:rPr lang="en-GB" altLang="en-US" sz="2400" dirty="0" err="1">
                <a:solidFill>
                  <a:srgbClr val="0000FF"/>
                </a:solidFill>
                <a:latin typeface="+mj-lt"/>
              </a:rPr>
              <a:t>Mohring</a:t>
            </a:r>
            <a:r>
              <a:rPr lang="en-GB" altLang="en-US" sz="2400" dirty="0">
                <a:solidFill>
                  <a:srgbClr val="0000FF"/>
                </a:solidFill>
                <a:latin typeface="+mj-lt"/>
              </a:rPr>
              <a:t> works closely with the MHST to support children with anxiety or low mood.</a:t>
            </a:r>
          </a:p>
          <a:p>
            <a:pPr algn="ctr">
              <a:defRPr/>
            </a:pPr>
            <a:r>
              <a:rPr lang="en-GB" altLang="en-US" sz="2400" dirty="0">
                <a:solidFill>
                  <a:srgbClr val="0000FF"/>
                </a:solidFill>
                <a:latin typeface="+mj-lt"/>
              </a:rPr>
              <a:t>SEND drop in time is Thursday between 3:20 and 4pm where you can request a call or face to face meeting.</a:t>
            </a:r>
          </a:p>
        </p:txBody>
      </p:sp>
      <p:pic>
        <p:nvPicPr>
          <p:cNvPr id="2050" name="Picture 2">
            <a:extLst>
              <a:ext uri="{FF2B5EF4-FFF2-40B4-BE49-F238E27FC236}">
                <a16:creationId xmlns:a16="http://schemas.microsoft.com/office/drawing/2014/main" id="{3EFC2DAE-9ED4-48A2-9FCD-8D2B4622C0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4847325"/>
            <a:ext cx="1784970" cy="19124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4812A547-A531-B27A-6782-FBCC494071DE}"/>
              </a:ext>
            </a:extLst>
          </p:cNvPr>
          <p:cNvSpPr>
            <a:spLocks noGrp="1" noChangeArrowheads="1"/>
          </p:cNvSpPr>
          <p:nvPr>
            <p:ph type="title"/>
          </p:nvPr>
        </p:nvSpPr>
        <p:spPr>
          <a:xfrm>
            <a:off x="685800" y="152400"/>
            <a:ext cx="6870700" cy="828675"/>
          </a:xfrm>
        </p:spPr>
        <p:txBody>
          <a:bodyPr/>
          <a:lstStyle/>
          <a:p>
            <a:pPr eaLnBrk="1" hangingPunct="1"/>
            <a:r>
              <a:rPr lang="en-US" altLang="en-US" b="1" u="sng">
                <a:solidFill>
                  <a:srgbClr val="0000FF"/>
                </a:solidFill>
              </a:rPr>
              <a:t>Homework</a:t>
            </a:r>
          </a:p>
        </p:txBody>
      </p:sp>
      <p:sp>
        <p:nvSpPr>
          <p:cNvPr id="17411" name="Rectangle 3">
            <a:extLst>
              <a:ext uri="{FF2B5EF4-FFF2-40B4-BE49-F238E27FC236}">
                <a16:creationId xmlns:a16="http://schemas.microsoft.com/office/drawing/2014/main" id="{ADC69311-9B80-9C24-521E-90FDD5DB8408}"/>
              </a:ext>
            </a:extLst>
          </p:cNvPr>
          <p:cNvSpPr>
            <a:spLocks noChangeArrowheads="1"/>
          </p:cNvSpPr>
          <p:nvPr/>
        </p:nvSpPr>
        <p:spPr bwMode="auto">
          <a:xfrm>
            <a:off x="4903788" y="8966200"/>
            <a:ext cx="6408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eaLnBrk="1" hangingPunct="1">
              <a:spcBef>
                <a:spcPct val="0"/>
              </a:spcBef>
              <a:buFontTx/>
              <a:buNone/>
            </a:pPr>
            <a:r>
              <a:rPr lang="en-US" altLang="en-US" sz="2000" b="1">
                <a:solidFill>
                  <a:srgbClr val="0000FF"/>
                </a:solidFill>
                <a:latin typeface="Letterjoin-Air Plus 40" pitchFamily="50" charset="0"/>
              </a:rPr>
              <a:t>We are currently </a:t>
            </a:r>
            <a:endParaRPr lang="en-GB" altLang="en-US" sz="2000"/>
          </a:p>
        </p:txBody>
      </p:sp>
      <p:sp>
        <p:nvSpPr>
          <p:cNvPr id="17412" name="Content Placeholder 1">
            <a:extLst>
              <a:ext uri="{FF2B5EF4-FFF2-40B4-BE49-F238E27FC236}">
                <a16:creationId xmlns:a16="http://schemas.microsoft.com/office/drawing/2014/main" id="{E90B4B89-D3C7-F998-1716-2C9A3772F664}"/>
              </a:ext>
            </a:extLst>
          </p:cNvPr>
          <p:cNvSpPr>
            <a:spLocks noGrp="1" noChangeArrowheads="1"/>
          </p:cNvSpPr>
          <p:nvPr>
            <p:ph sz="half" idx="2"/>
          </p:nvPr>
        </p:nvSpPr>
        <p:spPr>
          <a:xfrm>
            <a:off x="287337" y="1201737"/>
            <a:ext cx="8569325" cy="4454525"/>
          </a:xfrm>
        </p:spPr>
        <p:txBody>
          <a:bodyPr/>
          <a:lstStyle/>
          <a:p>
            <a:r>
              <a:rPr lang="en-GB" altLang="en-US" dirty="0"/>
              <a:t>To read at home a minimum of 3 x a week. </a:t>
            </a:r>
            <a:br>
              <a:rPr lang="en-GB" altLang="en-US" dirty="0"/>
            </a:br>
            <a:r>
              <a:rPr lang="en-GB" altLang="en-US" dirty="0"/>
              <a:t>We will reward this in school with various incentives.</a:t>
            </a:r>
          </a:p>
          <a:p>
            <a:r>
              <a:rPr lang="en-GB" altLang="en-US" dirty="0"/>
              <a:t> Please practise our weekly phonics sounds using the weekly Little </a:t>
            </a:r>
            <a:r>
              <a:rPr lang="en-GB" altLang="en-US" dirty="0" err="1"/>
              <a:t>Wandle</a:t>
            </a:r>
            <a:r>
              <a:rPr lang="en-GB" altLang="en-US" dirty="0"/>
              <a:t> sheet.</a:t>
            </a:r>
          </a:p>
          <a:p>
            <a:r>
              <a:rPr lang="en-GB" altLang="en-US" dirty="0"/>
              <a:t>Please practise number bonds to 10 and 20.</a:t>
            </a:r>
          </a:p>
          <a:p>
            <a:pPr marL="0" indent="0">
              <a:buNone/>
            </a:pPr>
            <a:endParaRPr lang="en-GB"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dissolve">
                                      <p:cBhvr>
                                        <p:cTn id="7"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8">
            <a:extLst>
              <a:ext uri="{FF2B5EF4-FFF2-40B4-BE49-F238E27FC236}">
                <a16:creationId xmlns:a16="http://schemas.microsoft.com/office/drawing/2014/main" id="{21D735FE-B999-3972-A5CD-EEEA456F452F}"/>
              </a:ext>
            </a:extLst>
          </p:cNvPr>
          <p:cNvSpPr>
            <a:spLocks noGrp="1" noChangeArrowheads="1"/>
          </p:cNvSpPr>
          <p:nvPr>
            <p:ph type="title"/>
          </p:nvPr>
        </p:nvSpPr>
        <p:spPr>
          <a:xfrm>
            <a:off x="899592" y="-603448"/>
            <a:ext cx="6870700" cy="1600200"/>
          </a:xfrm>
        </p:spPr>
        <p:txBody>
          <a:bodyPr/>
          <a:lstStyle/>
          <a:p>
            <a:r>
              <a:rPr lang="en-GB" altLang="en-US" b="1" u="sng" dirty="0"/>
              <a:t>Visits</a:t>
            </a:r>
          </a:p>
        </p:txBody>
      </p:sp>
      <p:sp>
        <p:nvSpPr>
          <p:cNvPr id="14339" name="Content Placeholder 9">
            <a:extLst>
              <a:ext uri="{FF2B5EF4-FFF2-40B4-BE49-F238E27FC236}">
                <a16:creationId xmlns:a16="http://schemas.microsoft.com/office/drawing/2014/main" id="{A6884C57-828A-FCF2-25CC-4D2ED967E929}"/>
              </a:ext>
            </a:extLst>
          </p:cNvPr>
          <p:cNvSpPr>
            <a:spLocks noGrp="1"/>
          </p:cNvSpPr>
          <p:nvPr>
            <p:ph idx="1"/>
          </p:nvPr>
        </p:nvSpPr>
        <p:spPr>
          <a:xfrm>
            <a:off x="723900" y="1124744"/>
            <a:ext cx="7696200" cy="4408488"/>
          </a:xfrm>
        </p:spPr>
        <p:txBody>
          <a:bodyPr/>
          <a:lstStyle/>
          <a:p>
            <a:pPr marL="0" indent="0" algn="ctr">
              <a:buNone/>
              <a:defRPr/>
            </a:pPr>
            <a:r>
              <a:rPr lang="en-GB" altLang="en-US" sz="3600" b="1" dirty="0">
                <a:solidFill>
                  <a:srgbClr val="0000FF"/>
                </a:solidFill>
                <a:latin typeface="+mj-lt"/>
              </a:rPr>
              <a:t>We just love a trip!</a:t>
            </a:r>
          </a:p>
          <a:p>
            <a:pPr marL="0" indent="0" algn="ctr">
              <a:buNone/>
              <a:defRPr/>
            </a:pPr>
            <a:r>
              <a:rPr lang="en-GB" altLang="en-US" sz="3600" b="1" dirty="0">
                <a:solidFill>
                  <a:srgbClr val="7030A0"/>
                </a:solidFill>
                <a:latin typeface="+mj-lt"/>
              </a:rPr>
              <a:t>Here are the educational trips we are planning to do this academic year!</a:t>
            </a:r>
          </a:p>
          <a:p>
            <a:pPr marL="0" indent="0">
              <a:buNone/>
              <a:defRPr/>
            </a:pPr>
            <a:endParaRPr lang="en-GB" altLang="en-US" sz="3600" b="1" dirty="0">
              <a:solidFill>
                <a:srgbClr val="7030A0"/>
              </a:solidFill>
              <a:latin typeface="+mj-lt"/>
            </a:endParaRPr>
          </a:p>
        </p:txBody>
      </p:sp>
      <p:graphicFrame>
        <p:nvGraphicFramePr>
          <p:cNvPr id="2" name="Table 2">
            <a:extLst>
              <a:ext uri="{FF2B5EF4-FFF2-40B4-BE49-F238E27FC236}">
                <a16:creationId xmlns:a16="http://schemas.microsoft.com/office/drawing/2014/main" id="{27F2B31C-DB62-4E36-9379-7C454780635C}"/>
              </a:ext>
            </a:extLst>
          </p:cNvPr>
          <p:cNvGraphicFramePr>
            <a:graphicFrameLocks noGrp="1"/>
          </p:cNvGraphicFramePr>
          <p:nvPr>
            <p:extLst>
              <p:ext uri="{D42A27DB-BD31-4B8C-83A1-F6EECF244321}">
                <p14:modId xmlns:p14="http://schemas.microsoft.com/office/powerpoint/2010/main" val="227705085"/>
              </p:ext>
            </p:extLst>
          </p:nvPr>
        </p:nvGraphicFramePr>
        <p:xfrm>
          <a:off x="1346611" y="3717032"/>
          <a:ext cx="5961693" cy="1490464"/>
        </p:xfrm>
        <a:graphic>
          <a:graphicData uri="http://schemas.openxmlformats.org/drawingml/2006/table">
            <a:tbl>
              <a:tblPr firstRow="1" bandRow="1">
                <a:tableStyleId>{5C22544A-7EE6-4342-B048-85BDC9FD1C3A}</a:tableStyleId>
              </a:tblPr>
              <a:tblGrid>
                <a:gridCol w="1987231">
                  <a:extLst>
                    <a:ext uri="{9D8B030D-6E8A-4147-A177-3AD203B41FA5}">
                      <a16:colId xmlns:a16="http://schemas.microsoft.com/office/drawing/2014/main" val="3142253912"/>
                    </a:ext>
                  </a:extLst>
                </a:gridCol>
                <a:gridCol w="1987231">
                  <a:extLst>
                    <a:ext uri="{9D8B030D-6E8A-4147-A177-3AD203B41FA5}">
                      <a16:colId xmlns:a16="http://schemas.microsoft.com/office/drawing/2014/main" val="3561165539"/>
                    </a:ext>
                  </a:extLst>
                </a:gridCol>
                <a:gridCol w="1987231">
                  <a:extLst>
                    <a:ext uri="{9D8B030D-6E8A-4147-A177-3AD203B41FA5}">
                      <a16:colId xmlns:a16="http://schemas.microsoft.com/office/drawing/2014/main" val="3781678661"/>
                    </a:ext>
                  </a:extLst>
                </a:gridCol>
              </a:tblGrid>
              <a:tr h="576064">
                <a:tc>
                  <a:txBody>
                    <a:bodyPr/>
                    <a:lstStyle/>
                    <a:p>
                      <a:r>
                        <a:rPr lang="en-GB" dirty="0"/>
                        <a:t>Autumn Term</a:t>
                      </a:r>
                    </a:p>
                  </a:txBody>
                  <a:tcPr>
                    <a:solidFill>
                      <a:schemeClr val="tx2">
                        <a:lumMod val="75000"/>
                      </a:schemeClr>
                    </a:solidFill>
                  </a:tcPr>
                </a:tc>
                <a:tc>
                  <a:txBody>
                    <a:bodyPr/>
                    <a:lstStyle/>
                    <a:p>
                      <a:r>
                        <a:rPr lang="en-GB" dirty="0"/>
                        <a:t>Spring Term</a:t>
                      </a:r>
                    </a:p>
                  </a:txBody>
                  <a:tcPr>
                    <a:solidFill>
                      <a:schemeClr val="tx2">
                        <a:lumMod val="75000"/>
                      </a:schemeClr>
                    </a:solidFill>
                  </a:tcPr>
                </a:tc>
                <a:tc>
                  <a:txBody>
                    <a:bodyPr/>
                    <a:lstStyle/>
                    <a:p>
                      <a:r>
                        <a:rPr lang="en-GB" dirty="0"/>
                        <a:t>Summer Term</a:t>
                      </a:r>
                    </a:p>
                  </a:txBody>
                  <a:tcPr>
                    <a:solidFill>
                      <a:schemeClr val="tx2">
                        <a:lumMod val="75000"/>
                      </a:schemeClr>
                    </a:solidFill>
                  </a:tcPr>
                </a:tc>
                <a:extLst>
                  <a:ext uri="{0D108BD9-81ED-4DB2-BD59-A6C34878D82A}">
                    <a16:rowId xmlns:a16="http://schemas.microsoft.com/office/drawing/2014/main" val="3131349457"/>
                  </a:ext>
                </a:extLst>
              </a:tr>
              <a:tr h="800088">
                <a:tc>
                  <a:txBody>
                    <a:bodyPr/>
                    <a:lstStyle/>
                    <a:p>
                      <a:r>
                        <a:rPr lang="en-GB" dirty="0"/>
                        <a:t>Brampton Toy Museum</a:t>
                      </a:r>
                      <a:br>
                        <a:rPr lang="en-GB" dirty="0"/>
                      </a:br>
                      <a:r>
                        <a:rPr lang="en-GB" i="1" dirty="0"/>
                        <a:t>(History link)</a:t>
                      </a:r>
                    </a:p>
                  </a:txBody>
                  <a:tcPr>
                    <a:solidFill>
                      <a:schemeClr val="tx2">
                        <a:lumMod val="40000"/>
                        <a:lumOff val="60000"/>
                      </a:schemeClr>
                    </a:solidFill>
                  </a:tcPr>
                </a:tc>
                <a:tc>
                  <a:txBody>
                    <a:bodyPr/>
                    <a:lstStyle/>
                    <a:p>
                      <a:r>
                        <a:rPr lang="en-GB" dirty="0"/>
                        <a:t>Jodrell Bank</a:t>
                      </a:r>
                      <a:br>
                        <a:rPr lang="en-GB" dirty="0"/>
                      </a:br>
                      <a:r>
                        <a:rPr lang="en-GB" i="1" dirty="0"/>
                        <a:t>(History link)</a:t>
                      </a:r>
                    </a:p>
                  </a:txBody>
                  <a:tcPr>
                    <a:solidFill>
                      <a:schemeClr val="tx2">
                        <a:lumMod val="40000"/>
                        <a:lumOff val="60000"/>
                      </a:schemeClr>
                    </a:solidFill>
                  </a:tcPr>
                </a:tc>
                <a:tc>
                  <a:txBody>
                    <a:bodyPr/>
                    <a:lstStyle/>
                    <a:p>
                      <a:r>
                        <a:rPr lang="en-GB" dirty="0"/>
                        <a:t>Maritime Museum</a:t>
                      </a:r>
                      <a:br>
                        <a:rPr lang="en-GB" dirty="0"/>
                      </a:br>
                      <a:r>
                        <a:rPr lang="en-GB" i="1" dirty="0"/>
                        <a:t>(History link)</a:t>
                      </a:r>
                    </a:p>
                  </a:txBody>
                  <a:tcPr>
                    <a:solidFill>
                      <a:schemeClr val="tx2">
                        <a:lumMod val="40000"/>
                        <a:lumOff val="60000"/>
                      </a:schemeClr>
                    </a:solidFill>
                  </a:tcPr>
                </a:tc>
                <a:extLst>
                  <a:ext uri="{0D108BD9-81ED-4DB2-BD59-A6C34878D82A}">
                    <a16:rowId xmlns:a16="http://schemas.microsoft.com/office/drawing/2014/main" val="3948898240"/>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CE355972-B591-4083-C981-359857C255FF}"/>
              </a:ext>
            </a:extLst>
          </p:cNvPr>
          <p:cNvSpPr>
            <a:spLocks noGrp="1" noChangeArrowheads="1"/>
          </p:cNvSpPr>
          <p:nvPr>
            <p:ph type="title"/>
          </p:nvPr>
        </p:nvSpPr>
        <p:spPr>
          <a:xfrm>
            <a:off x="899592" y="-439234"/>
            <a:ext cx="6870700" cy="1189038"/>
          </a:xfrm>
        </p:spPr>
        <p:txBody>
          <a:bodyPr/>
          <a:lstStyle/>
          <a:p>
            <a:r>
              <a:rPr lang="en-GB" altLang="en-US" b="1" u="sng" dirty="0">
                <a:solidFill>
                  <a:srgbClr val="00B050"/>
                </a:solidFill>
              </a:rPr>
              <a:t>Forest School</a:t>
            </a:r>
          </a:p>
        </p:txBody>
      </p:sp>
      <p:sp>
        <p:nvSpPr>
          <p:cNvPr id="16387" name="Rectangle 3">
            <a:extLst>
              <a:ext uri="{FF2B5EF4-FFF2-40B4-BE49-F238E27FC236}">
                <a16:creationId xmlns:a16="http://schemas.microsoft.com/office/drawing/2014/main" id="{03356396-DB77-5EDF-8427-752252171E8C}"/>
              </a:ext>
            </a:extLst>
          </p:cNvPr>
          <p:cNvSpPr>
            <a:spLocks noChangeArrowheads="1"/>
          </p:cNvSpPr>
          <p:nvPr/>
        </p:nvSpPr>
        <p:spPr bwMode="auto">
          <a:xfrm>
            <a:off x="265386" y="749804"/>
            <a:ext cx="8139112" cy="3540125"/>
          </a:xfrm>
          <a:prstGeom prst="rect">
            <a:avLst/>
          </a:prstGeom>
          <a:noFill/>
          <a:ln>
            <a:noFill/>
          </a:ln>
        </p:spPr>
        <p:txBody>
          <a:bodyPr>
            <a:spAutoFit/>
          </a:bodyPr>
          <a:lstStyle>
            <a:lvl1pPr marL="285750" indent="-285750">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defRPr/>
            </a:pPr>
            <a:r>
              <a:rPr lang="en-GB" altLang="en-US" sz="2800" b="1" dirty="0">
                <a:solidFill>
                  <a:srgbClr val="9900CC"/>
                </a:solidFill>
                <a:latin typeface="+mj-lt"/>
              </a:rPr>
              <a:t>Children benefit from working in a team and it improves their communication and confidence. It also helps with their problem solving skills.</a:t>
            </a:r>
          </a:p>
          <a:p>
            <a:pPr eaLnBrk="1" hangingPunct="1">
              <a:spcBef>
                <a:spcPct val="0"/>
              </a:spcBef>
              <a:defRPr/>
            </a:pPr>
            <a:r>
              <a:rPr lang="en-GB" altLang="en-US" sz="2800" dirty="0">
                <a:solidFill>
                  <a:srgbClr val="00B050"/>
                </a:solidFill>
                <a:latin typeface="+mj-lt"/>
              </a:rPr>
              <a:t>Forest school sessions will be on a Thursday afternoon with Mr Fox. We will confirm the dates in September.</a:t>
            </a:r>
          </a:p>
          <a:p>
            <a:pPr eaLnBrk="1" hangingPunct="1">
              <a:spcBef>
                <a:spcPct val="0"/>
              </a:spcBef>
              <a:defRPr/>
            </a:pPr>
            <a:endParaRPr lang="en-GB" altLang="en-US" sz="2800" b="1" dirty="0">
              <a:solidFill>
                <a:srgbClr val="9900CC"/>
              </a:solidFill>
              <a:latin typeface="Letterjoin-Air Plus 40" panose="02000805000000020003" pitchFamily="50" charset="0"/>
            </a:endParaRPr>
          </a:p>
        </p:txBody>
      </p:sp>
      <p:pic>
        <p:nvPicPr>
          <p:cNvPr id="2" name="Picture 2" descr="A picture containing person, military uniform, outdoor, several&#10;&#10;Description automatically generated">
            <a:extLst>
              <a:ext uri="{FF2B5EF4-FFF2-40B4-BE49-F238E27FC236}">
                <a16:creationId xmlns:a16="http://schemas.microsoft.com/office/drawing/2014/main" id="{0836C3BD-498C-0E32-E76C-A37F20BC004C}"/>
              </a:ext>
            </a:extLst>
          </p:cNvPr>
          <p:cNvPicPr>
            <a:picLocks noChangeAspect="1"/>
          </p:cNvPicPr>
          <p:nvPr/>
        </p:nvPicPr>
        <p:blipFill>
          <a:blip r:embed="rId2"/>
          <a:stretch>
            <a:fillRect/>
          </a:stretch>
        </p:blipFill>
        <p:spPr>
          <a:xfrm>
            <a:off x="4860032" y="5229200"/>
            <a:ext cx="3844919" cy="1559156"/>
          </a:xfrm>
          <a:prstGeom prst="rect">
            <a:avLst/>
          </a:prstGeom>
        </p:spPr>
      </p:pic>
      <p:graphicFrame>
        <p:nvGraphicFramePr>
          <p:cNvPr id="6" name="Table 2">
            <a:extLst>
              <a:ext uri="{FF2B5EF4-FFF2-40B4-BE49-F238E27FC236}">
                <a16:creationId xmlns:a16="http://schemas.microsoft.com/office/drawing/2014/main" id="{AC57082E-FE7B-4C6E-9C63-261661D7FB8C}"/>
              </a:ext>
            </a:extLst>
          </p:cNvPr>
          <p:cNvGraphicFramePr>
            <a:graphicFrameLocks noGrp="1"/>
          </p:cNvGraphicFramePr>
          <p:nvPr>
            <p:extLst>
              <p:ext uri="{D42A27DB-BD31-4B8C-83A1-F6EECF244321}">
                <p14:modId xmlns:p14="http://schemas.microsoft.com/office/powerpoint/2010/main" val="3296854043"/>
              </p:ext>
            </p:extLst>
          </p:nvPr>
        </p:nvGraphicFramePr>
        <p:xfrm>
          <a:off x="1691680" y="3798482"/>
          <a:ext cx="5961693" cy="1395010"/>
        </p:xfrm>
        <a:graphic>
          <a:graphicData uri="http://schemas.openxmlformats.org/drawingml/2006/table">
            <a:tbl>
              <a:tblPr firstRow="1" bandRow="1">
                <a:tableStyleId>{5C22544A-7EE6-4342-B048-85BDC9FD1C3A}</a:tableStyleId>
              </a:tblPr>
              <a:tblGrid>
                <a:gridCol w="1987231">
                  <a:extLst>
                    <a:ext uri="{9D8B030D-6E8A-4147-A177-3AD203B41FA5}">
                      <a16:colId xmlns:a16="http://schemas.microsoft.com/office/drawing/2014/main" val="3142253912"/>
                    </a:ext>
                  </a:extLst>
                </a:gridCol>
                <a:gridCol w="1987231">
                  <a:extLst>
                    <a:ext uri="{9D8B030D-6E8A-4147-A177-3AD203B41FA5}">
                      <a16:colId xmlns:a16="http://schemas.microsoft.com/office/drawing/2014/main" val="3561165539"/>
                    </a:ext>
                  </a:extLst>
                </a:gridCol>
                <a:gridCol w="1987231">
                  <a:extLst>
                    <a:ext uri="{9D8B030D-6E8A-4147-A177-3AD203B41FA5}">
                      <a16:colId xmlns:a16="http://schemas.microsoft.com/office/drawing/2014/main" val="3781678661"/>
                    </a:ext>
                  </a:extLst>
                </a:gridCol>
              </a:tblGrid>
              <a:tr h="603953">
                <a:tc>
                  <a:txBody>
                    <a:bodyPr/>
                    <a:lstStyle/>
                    <a:p>
                      <a:pPr algn="ctr"/>
                      <a:r>
                        <a:rPr lang="en-GB" dirty="0"/>
                        <a:t>Charming Cheetahs</a:t>
                      </a:r>
                    </a:p>
                  </a:txBody>
                  <a:tcPr>
                    <a:solidFill>
                      <a:schemeClr val="tx2">
                        <a:lumMod val="75000"/>
                      </a:schemeClr>
                    </a:solidFill>
                  </a:tcPr>
                </a:tc>
                <a:tc>
                  <a:txBody>
                    <a:bodyPr/>
                    <a:lstStyle/>
                    <a:p>
                      <a:pPr algn="ctr"/>
                      <a:r>
                        <a:rPr lang="en-GB" dirty="0"/>
                        <a:t>Learning Lions</a:t>
                      </a:r>
                    </a:p>
                  </a:txBody>
                  <a:tcPr>
                    <a:solidFill>
                      <a:schemeClr val="tx2">
                        <a:lumMod val="75000"/>
                      </a:schemeClr>
                    </a:solidFill>
                  </a:tcPr>
                </a:tc>
                <a:tc>
                  <a:txBody>
                    <a:bodyPr/>
                    <a:lstStyle/>
                    <a:p>
                      <a:pPr algn="ctr"/>
                      <a:r>
                        <a:rPr lang="en-GB" dirty="0"/>
                        <a:t>Perfect Panthers</a:t>
                      </a:r>
                    </a:p>
                  </a:txBody>
                  <a:tcPr>
                    <a:solidFill>
                      <a:schemeClr val="tx2">
                        <a:lumMod val="75000"/>
                      </a:schemeClr>
                    </a:solidFill>
                  </a:tcPr>
                </a:tc>
                <a:extLst>
                  <a:ext uri="{0D108BD9-81ED-4DB2-BD59-A6C34878D82A}">
                    <a16:rowId xmlns:a16="http://schemas.microsoft.com/office/drawing/2014/main" val="3131349457"/>
                  </a:ext>
                </a:extLst>
              </a:tr>
              <a:tr h="754930">
                <a:tc>
                  <a:txBody>
                    <a:bodyPr/>
                    <a:lstStyle/>
                    <a:p>
                      <a:r>
                        <a:rPr lang="en-GB" dirty="0"/>
                        <a:t>December 2024 – January 2025</a:t>
                      </a:r>
                      <a:endParaRPr lang="en-GB" i="1" dirty="0"/>
                    </a:p>
                  </a:txBody>
                  <a:tcPr>
                    <a:solidFill>
                      <a:schemeClr val="tx2">
                        <a:lumMod val="40000"/>
                        <a:lumOff val="60000"/>
                      </a:schemeClr>
                    </a:solidFill>
                  </a:tcPr>
                </a:tc>
                <a:tc>
                  <a:txBody>
                    <a:bodyPr/>
                    <a:lstStyle/>
                    <a:p>
                      <a:r>
                        <a:rPr lang="en-GB" dirty="0"/>
                        <a:t>January 2025 – February 2025</a:t>
                      </a:r>
                      <a:endParaRPr lang="en-GB" i="1" dirty="0"/>
                    </a:p>
                  </a:txBody>
                  <a:tcPr>
                    <a:solidFill>
                      <a:schemeClr val="tx2">
                        <a:lumMod val="40000"/>
                        <a:lumOff val="60000"/>
                      </a:schemeClr>
                    </a:solidFill>
                  </a:tcPr>
                </a:tc>
                <a:tc>
                  <a:txBody>
                    <a:bodyPr/>
                    <a:lstStyle/>
                    <a:p>
                      <a:r>
                        <a:rPr lang="en-GB" i="0" dirty="0"/>
                        <a:t>February 2025 – March 2025</a:t>
                      </a:r>
                    </a:p>
                  </a:txBody>
                  <a:tcPr>
                    <a:solidFill>
                      <a:schemeClr val="tx2">
                        <a:lumMod val="40000"/>
                        <a:lumOff val="60000"/>
                      </a:schemeClr>
                    </a:solidFill>
                  </a:tcPr>
                </a:tc>
                <a:extLst>
                  <a:ext uri="{0D108BD9-81ED-4DB2-BD59-A6C34878D82A}">
                    <a16:rowId xmlns:a16="http://schemas.microsoft.com/office/drawing/2014/main" val="3948898240"/>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B0F4653F-08CD-347F-3AC5-9E1421CE67BE}"/>
              </a:ext>
            </a:extLst>
          </p:cNvPr>
          <p:cNvSpPr>
            <a:spLocks noGrp="1" noChangeArrowheads="1"/>
          </p:cNvSpPr>
          <p:nvPr>
            <p:ph type="title"/>
          </p:nvPr>
        </p:nvSpPr>
        <p:spPr>
          <a:xfrm>
            <a:off x="107950" y="-171450"/>
            <a:ext cx="6870700" cy="1296988"/>
          </a:xfrm>
        </p:spPr>
        <p:txBody>
          <a:bodyPr/>
          <a:lstStyle/>
          <a:p>
            <a:r>
              <a:rPr lang="en-GB" altLang="en-US" b="1" u="sng"/>
              <a:t>School Website</a:t>
            </a:r>
          </a:p>
        </p:txBody>
      </p:sp>
      <p:sp>
        <p:nvSpPr>
          <p:cNvPr id="4" name="Rectangle 3">
            <a:extLst>
              <a:ext uri="{FF2B5EF4-FFF2-40B4-BE49-F238E27FC236}">
                <a16:creationId xmlns:a16="http://schemas.microsoft.com/office/drawing/2014/main" id="{35B5DC73-2303-186C-5D40-9C1D42F6CFFE}"/>
              </a:ext>
            </a:extLst>
          </p:cNvPr>
          <p:cNvSpPr/>
          <p:nvPr/>
        </p:nvSpPr>
        <p:spPr>
          <a:xfrm>
            <a:off x="395288" y="1403350"/>
            <a:ext cx="8137525" cy="4308872"/>
          </a:xfrm>
          <a:prstGeom prst="rect">
            <a:avLst/>
          </a:prstGeom>
        </p:spPr>
        <p:txBody>
          <a:bodyPr>
            <a:spAutoFit/>
          </a:bodyPr>
          <a:lstStyle/>
          <a:p>
            <a:pPr eaLnBrk="1" hangingPunct="1">
              <a:defRPr/>
            </a:pPr>
            <a:endParaRPr lang="en-GB" sz="1400" dirty="0">
              <a:latin typeface="+mj-lt"/>
              <a:cs typeface="Arial" charset="0"/>
            </a:endParaRPr>
          </a:p>
          <a:p>
            <a:pPr marL="457200" indent="-457200" eaLnBrk="1" hangingPunct="1">
              <a:buFont typeface="Arial" panose="020B0604020202020204" pitchFamily="34" charset="0"/>
              <a:buChar char="•"/>
              <a:defRPr/>
            </a:pPr>
            <a:r>
              <a:rPr lang="en-GB" sz="2000" dirty="0">
                <a:solidFill>
                  <a:srgbClr val="0070C0"/>
                </a:solidFill>
                <a:latin typeface="+mj-lt"/>
                <a:cs typeface="Arial" charset="0"/>
              </a:rPr>
              <a:t>Homework</a:t>
            </a:r>
          </a:p>
          <a:p>
            <a:pPr marL="457200" indent="-457200" eaLnBrk="1" hangingPunct="1">
              <a:buFont typeface="Arial" panose="020B0604020202020204" pitchFamily="34" charset="0"/>
              <a:buChar char="•"/>
              <a:defRPr/>
            </a:pPr>
            <a:r>
              <a:rPr lang="en-GB" sz="2000" dirty="0">
                <a:solidFill>
                  <a:srgbClr val="0070C0"/>
                </a:solidFill>
                <a:latin typeface="+mj-lt"/>
                <a:cs typeface="Arial" charset="0"/>
              </a:rPr>
              <a:t>Policies</a:t>
            </a:r>
          </a:p>
          <a:p>
            <a:pPr marL="457200" indent="-457200" eaLnBrk="1" hangingPunct="1">
              <a:buFont typeface="Arial" panose="020B0604020202020204" pitchFamily="34" charset="0"/>
              <a:buChar char="•"/>
              <a:defRPr/>
            </a:pPr>
            <a:r>
              <a:rPr lang="en-GB" sz="2000" dirty="0">
                <a:solidFill>
                  <a:srgbClr val="0070C0"/>
                </a:solidFill>
                <a:latin typeface="+mj-lt"/>
                <a:cs typeface="Arial" charset="0"/>
              </a:rPr>
              <a:t>Newsletter</a:t>
            </a:r>
          </a:p>
          <a:p>
            <a:pPr marL="457200" indent="-457200" eaLnBrk="1" hangingPunct="1">
              <a:buFont typeface="Arial" panose="020B0604020202020204" pitchFamily="34" charset="0"/>
              <a:buChar char="•"/>
              <a:defRPr/>
            </a:pPr>
            <a:r>
              <a:rPr lang="en-GB" sz="2000" dirty="0">
                <a:solidFill>
                  <a:srgbClr val="0070C0"/>
                </a:solidFill>
                <a:latin typeface="+mj-lt"/>
                <a:cs typeface="Arial" charset="0"/>
              </a:rPr>
              <a:t>E-safety</a:t>
            </a:r>
          </a:p>
          <a:p>
            <a:pPr marL="457200" indent="-457200" eaLnBrk="1" hangingPunct="1">
              <a:buFont typeface="Arial" panose="020B0604020202020204" pitchFamily="34" charset="0"/>
              <a:buChar char="•"/>
              <a:defRPr/>
            </a:pPr>
            <a:r>
              <a:rPr lang="en-GB" sz="2000" dirty="0">
                <a:solidFill>
                  <a:srgbClr val="0070C0"/>
                </a:solidFill>
                <a:latin typeface="+mj-lt"/>
                <a:cs typeface="Arial" charset="0"/>
              </a:rPr>
              <a:t>Letters</a:t>
            </a:r>
          </a:p>
          <a:p>
            <a:pPr marL="457200" indent="-457200" eaLnBrk="1" hangingPunct="1">
              <a:buFont typeface="Arial" panose="020B0604020202020204" pitchFamily="34" charset="0"/>
              <a:buChar char="•"/>
              <a:defRPr/>
            </a:pPr>
            <a:r>
              <a:rPr lang="en-GB" sz="2000" dirty="0">
                <a:solidFill>
                  <a:srgbClr val="0070C0"/>
                </a:solidFill>
                <a:latin typeface="+mj-lt"/>
                <a:cs typeface="Arial" charset="0"/>
              </a:rPr>
              <a:t>Safeguarding </a:t>
            </a:r>
          </a:p>
          <a:p>
            <a:pPr marL="457200" indent="-457200" eaLnBrk="1" hangingPunct="1">
              <a:buFont typeface="Arial" panose="020B0604020202020204" pitchFamily="34" charset="0"/>
              <a:buChar char="•"/>
              <a:defRPr/>
            </a:pPr>
            <a:r>
              <a:rPr lang="en-GB" sz="2000" dirty="0">
                <a:solidFill>
                  <a:srgbClr val="0070C0"/>
                </a:solidFill>
                <a:latin typeface="+mj-lt"/>
                <a:cs typeface="Arial" charset="0"/>
              </a:rPr>
              <a:t>Food menu</a:t>
            </a:r>
          </a:p>
          <a:p>
            <a:pPr marL="457200" indent="-457200" eaLnBrk="1" hangingPunct="1">
              <a:buFont typeface="Arial" panose="020B0604020202020204" pitchFamily="34" charset="0"/>
              <a:buChar char="•"/>
              <a:defRPr/>
            </a:pPr>
            <a:endParaRPr lang="en-GB" sz="2000" dirty="0">
              <a:latin typeface="+mj-lt"/>
              <a:cs typeface="Arial" charset="0"/>
              <a:hlinkClick r:id="rId2"/>
            </a:endParaRPr>
          </a:p>
          <a:p>
            <a:pPr eaLnBrk="1" hangingPunct="1">
              <a:defRPr/>
            </a:pPr>
            <a:r>
              <a:rPr lang="en-GB" sz="2000" dirty="0">
                <a:hlinkClick r:id="rId3"/>
              </a:rPr>
              <a:t>Staff – Kingsfield First School | Biddulph | Staffordshire</a:t>
            </a:r>
            <a:endParaRPr lang="en-GB" sz="2000" dirty="0">
              <a:cs typeface="Arial" charset="0"/>
            </a:endParaRPr>
          </a:p>
          <a:p>
            <a:pPr eaLnBrk="1" hangingPunct="1">
              <a:defRPr/>
            </a:pPr>
            <a:endParaRPr lang="en-GB" sz="2000" dirty="0">
              <a:cs typeface="Arial" charset="0"/>
            </a:endParaRPr>
          </a:p>
          <a:p>
            <a:pPr eaLnBrk="1" hangingPunct="1">
              <a:defRPr/>
            </a:pPr>
            <a:r>
              <a:rPr lang="en-GB" sz="2000" dirty="0">
                <a:solidFill>
                  <a:srgbClr val="FF3399"/>
                </a:solidFill>
                <a:cs typeface="Arial" charset="0"/>
              </a:rPr>
              <a:t>We will be updating our year group web page regularly with important information so please check for any information that you need.</a:t>
            </a:r>
          </a:p>
        </p:txBody>
      </p:sp>
      <p:pic>
        <p:nvPicPr>
          <p:cNvPr id="3" name="Picture 2">
            <a:extLst>
              <a:ext uri="{FF2B5EF4-FFF2-40B4-BE49-F238E27FC236}">
                <a16:creationId xmlns:a16="http://schemas.microsoft.com/office/drawing/2014/main" id="{6EA58F24-8550-4E23-B527-8B9F10F58D16}"/>
              </a:ext>
            </a:extLst>
          </p:cNvPr>
          <p:cNvPicPr>
            <a:picLocks noChangeAspect="1"/>
          </p:cNvPicPr>
          <p:nvPr/>
        </p:nvPicPr>
        <p:blipFill>
          <a:blip r:embed="rId4"/>
          <a:stretch>
            <a:fillRect/>
          </a:stretch>
        </p:blipFill>
        <p:spPr>
          <a:xfrm>
            <a:off x="3203848" y="1403350"/>
            <a:ext cx="4874719" cy="106163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E390CBB5-F5CB-4266-95C2-DDE046060A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3566" y="4459402"/>
            <a:ext cx="1763949" cy="208452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
        <p:nvSpPr>
          <p:cNvPr id="5122" name="Rectangle 2">
            <a:extLst>
              <a:ext uri="{FF2B5EF4-FFF2-40B4-BE49-F238E27FC236}">
                <a16:creationId xmlns:a16="http://schemas.microsoft.com/office/drawing/2014/main" id="{15430696-7B8E-48FA-99B8-CAE8B77C5EBB}"/>
              </a:ext>
            </a:extLst>
          </p:cNvPr>
          <p:cNvSpPr>
            <a:spLocks noGrp="1" noChangeArrowheads="1"/>
          </p:cNvSpPr>
          <p:nvPr>
            <p:ph type="title"/>
          </p:nvPr>
        </p:nvSpPr>
        <p:spPr>
          <a:xfrm>
            <a:off x="395536" y="15341"/>
            <a:ext cx="7705725" cy="1222375"/>
          </a:xfrm>
        </p:spPr>
        <p:txBody>
          <a:bodyPr/>
          <a:lstStyle/>
          <a:p>
            <a:pPr eaLnBrk="1" hangingPunct="1"/>
            <a:r>
              <a:rPr lang="en-GB" altLang="en-US" sz="5400" dirty="0">
                <a:solidFill>
                  <a:srgbClr val="0000FF"/>
                </a:solidFill>
                <a:latin typeface="Linkpen 10a Print" pitchFamily="66" charset="0"/>
              </a:rPr>
              <a:t>We are KS1</a:t>
            </a:r>
            <a:endParaRPr lang="en-US" altLang="en-US" sz="5400" dirty="0">
              <a:solidFill>
                <a:srgbClr val="0000FF"/>
              </a:solidFill>
              <a:latin typeface="Linkpen 10a Print" pitchFamily="66" charset="0"/>
            </a:endParaRPr>
          </a:p>
        </p:txBody>
      </p:sp>
      <p:pic>
        <p:nvPicPr>
          <p:cNvPr id="7" name="Picture 2">
            <a:extLst>
              <a:ext uri="{FF2B5EF4-FFF2-40B4-BE49-F238E27FC236}">
                <a16:creationId xmlns:a16="http://schemas.microsoft.com/office/drawing/2014/main" id="{EAC72A78-48EF-4A21-BA8F-9C0DCA05D3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514" y="1628768"/>
            <a:ext cx="1784970" cy="191246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8" name="Picture 13" descr="204-E523754495">
            <a:extLst>
              <a:ext uri="{FF2B5EF4-FFF2-40B4-BE49-F238E27FC236}">
                <a16:creationId xmlns:a16="http://schemas.microsoft.com/office/drawing/2014/main" id="{9A387726-4FA3-4095-AE70-ED473FDE46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9741" y="4482053"/>
            <a:ext cx="1584176" cy="203922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10" name="Picture 7" descr="Cartoon Panther High Res Stock Images | Shutterstock">
            <a:extLst>
              <a:ext uri="{FF2B5EF4-FFF2-40B4-BE49-F238E27FC236}">
                <a16:creationId xmlns:a16="http://schemas.microsoft.com/office/drawing/2014/main" id="{4F3BD27B-124B-4AF6-9727-41A7B40ABC7F}"/>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b="6429"/>
          <a:stretch>
            <a:fillRect/>
          </a:stretch>
        </p:blipFill>
        <p:spPr bwMode="auto">
          <a:xfrm rot="21008581" flipH="1">
            <a:off x="1516882" y="2525377"/>
            <a:ext cx="1547260" cy="1304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1" name="Picture 10">
            <a:extLst>
              <a:ext uri="{FF2B5EF4-FFF2-40B4-BE49-F238E27FC236}">
                <a16:creationId xmlns:a16="http://schemas.microsoft.com/office/drawing/2014/main" id="{DE71FB94-98ED-400A-94BB-7B8670367D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4554" y="1612623"/>
            <a:ext cx="1784970" cy="182949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9" name="Picture 4" descr="Pin on Lion King">
            <a:extLst>
              <a:ext uri="{FF2B5EF4-FFF2-40B4-BE49-F238E27FC236}">
                <a16:creationId xmlns:a16="http://schemas.microsoft.com/office/drawing/2014/main" id="{C02C1104-A0E4-4E94-B8C7-E211BA7DB816}"/>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21982" y="2789060"/>
            <a:ext cx="1390385" cy="1504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26" name="Picture 2">
            <a:extLst>
              <a:ext uri="{FF2B5EF4-FFF2-40B4-BE49-F238E27FC236}">
                <a16:creationId xmlns:a16="http://schemas.microsoft.com/office/drawing/2014/main" id="{430D33B2-F8AD-499E-B57C-93860E31D4A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03566" y="1552173"/>
            <a:ext cx="1763949" cy="188994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1030" name="Picture 6" descr="Cute cheetah cartoon Premium Vector | Premium Vector #Freepik #vector # ...">
            <a:extLst>
              <a:ext uri="{FF2B5EF4-FFF2-40B4-BE49-F238E27FC236}">
                <a16:creationId xmlns:a16="http://schemas.microsoft.com/office/drawing/2014/main" id="{21BD7562-265F-469D-AA1B-2D54247A002C}"/>
              </a:ext>
            </a:extLst>
          </p:cNvPr>
          <p:cNvPicPr>
            <a:picLocks noChangeAspect="1" noChangeArrowheads="1"/>
          </p:cNvPicPr>
          <p:nvPr/>
        </p:nvPicPr>
        <p:blipFill>
          <a:blip r:embed="rId9">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rot="460561">
            <a:off x="7691154" y="2496512"/>
            <a:ext cx="1258621" cy="175251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B65B513F-6987-4C92-A854-12E6FB1CA22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82401" y="3589198"/>
            <a:ext cx="1487474" cy="19124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3B0A56-53CB-D983-72C1-DDE6E409D76D}"/>
              </a:ext>
            </a:extLst>
          </p:cNvPr>
          <p:cNvSpPr>
            <a:spLocks noGrp="1"/>
          </p:cNvSpPr>
          <p:nvPr>
            <p:ph idx="1"/>
          </p:nvPr>
        </p:nvSpPr>
        <p:spPr>
          <a:xfrm>
            <a:off x="611560" y="116632"/>
            <a:ext cx="7696200" cy="6048375"/>
          </a:xfrm>
        </p:spPr>
        <p:txBody>
          <a:bodyPr/>
          <a:lstStyle/>
          <a:p>
            <a:pPr eaLnBrk="1" hangingPunct="1">
              <a:defRPr/>
            </a:pPr>
            <a:r>
              <a:rPr lang="en-GB" sz="2800" dirty="0">
                <a:solidFill>
                  <a:srgbClr val="9900CC"/>
                </a:solidFill>
                <a:latin typeface="+mj-lt"/>
              </a:rPr>
              <a:t>We will send out our ‘Welcome to KS1’ flyer in September with reminders of information such as PE/ swimming days, routines and expectations.</a:t>
            </a:r>
          </a:p>
        </p:txBody>
      </p:sp>
      <p:pic>
        <p:nvPicPr>
          <p:cNvPr id="2" name="Picture 3">
            <a:extLst>
              <a:ext uri="{FF2B5EF4-FFF2-40B4-BE49-F238E27FC236}">
                <a16:creationId xmlns:a16="http://schemas.microsoft.com/office/drawing/2014/main" id="{6E7FE519-8C51-1CF3-A3A9-A9380AC6174B}"/>
              </a:ext>
            </a:extLst>
          </p:cNvPr>
          <p:cNvPicPr>
            <a:picLocks noChangeAspect="1"/>
          </p:cNvPicPr>
          <p:nvPr/>
        </p:nvPicPr>
        <p:blipFill>
          <a:blip r:embed="rId2"/>
          <a:stretch>
            <a:fillRect/>
          </a:stretch>
        </p:blipFill>
        <p:spPr>
          <a:xfrm>
            <a:off x="4944196" y="5013176"/>
            <a:ext cx="3579541" cy="1545988"/>
          </a:xfrm>
          <a:prstGeom prst="rect">
            <a:avLst/>
          </a:prstGeom>
        </p:spPr>
      </p:pic>
      <p:graphicFrame>
        <p:nvGraphicFramePr>
          <p:cNvPr id="4" name="Table 2">
            <a:extLst>
              <a:ext uri="{FF2B5EF4-FFF2-40B4-BE49-F238E27FC236}">
                <a16:creationId xmlns:a16="http://schemas.microsoft.com/office/drawing/2014/main" id="{15B702BD-F899-4843-A01F-B0A45BD07AED}"/>
              </a:ext>
            </a:extLst>
          </p:cNvPr>
          <p:cNvGraphicFramePr>
            <a:graphicFrameLocks noGrp="1"/>
          </p:cNvGraphicFramePr>
          <p:nvPr>
            <p:extLst>
              <p:ext uri="{D42A27DB-BD31-4B8C-83A1-F6EECF244321}">
                <p14:modId xmlns:p14="http://schemas.microsoft.com/office/powerpoint/2010/main" val="1241597187"/>
              </p:ext>
            </p:extLst>
          </p:nvPr>
        </p:nvGraphicFramePr>
        <p:xfrm>
          <a:off x="107504" y="2143616"/>
          <a:ext cx="8496945" cy="2570767"/>
        </p:xfrm>
        <a:graphic>
          <a:graphicData uri="http://schemas.openxmlformats.org/drawingml/2006/table">
            <a:tbl>
              <a:tblPr firstRow="1" bandRow="1">
                <a:tableStyleId>{5C22544A-7EE6-4342-B048-85BDC9FD1C3A}</a:tableStyleId>
              </a:tblPr>
              <a:tblGrid>
                <a:gridCol w="2832315">
                  <a:extLst>
                    <a:ext uri="{9D8B030D-6E8A-4147-A177-3AD203B41FA5}">
                      <a16:colId xmlns:a16="http://schemas.microsoft.com/office/drawing/2014/main" val="3142253912"/>
                    </a:ext>
                  </a:extLst>
                </a:gridCol>
                <a:gridCol w="2832315">
                  <a:extLst>
                    <a:ext uri="{9D8B030D-6E8A-4147-A177-3AD203B41FA5}">
                      <a16:colId xmlns:a16="http://schemas.microsoft.com/office/drawing/2014/main" val="3561165539"/>
                    </a:ext>
                  </a:extLst>
                </a:gridCol>
                <a:gridCol w="2832315">
                  <a:extLst>
                    <a:ext uri="{9D8B030D-6E8A-4147-A177-3AD203B41FA5}">
                      <a16:colId xmlns:a16="http://schemas.microsoft.com/office/drawing/2014/main" val="3781678661"/>
                    </a:ext>
                  </a:extLst>
                </a:gridCol>
              </a:tblGrid>
              <a:tr h="633856">
                <a:tc>
                  <a:txBody>
                    <a:bodyPr/>
                    <a:lstStyle/>
                    <a:p>
                      <a:pPr algn="ctr"/>
                      <a:r>
                        <a:rPr lang="en-GB" dirty="0"/>
                        <a:t>Charming Cheetahs</a:t>
                      </a:r>
                    </a:p>
                  </a:txBody>
                  <a:tcPr>
                    <a:solidFill>
                      <a:schemeClr val="tx2">
                        <a:lumMod val="75000"/>
                      </a:schemeClr>
                    </a:solidFill>
                  </a:tcPr>
                </a:tc>
                <a:tc>
                  <a:txBody>
                    <a:bodyPr/>
                    <a:lstStyle/>
                    <a:p>
                      <a:pPr algn="ctr"/>
                      <a:r>
                        <a:rPr lang="en-GB" dirty="0"/>
                        <a:t>Learning Lions</a:t>
                      </a:r>
                    </a:p>
                  </a:txBody>
                  <a:tcPr>
                    <a:solidFill>
                      <a:schemeClr val="tx2">
                        <a:lumMod val="75000"/>
                      </a:schemeClr>
                    </a:solidFill>
                  </a:tcPr>
                </a:tc>
                <a:tc>
                  <a:txBody>
                    <a:bodyPr/>
                    <a:lstStyle/>
                    <a:p>
                      <a:pPr algn="ctr"/>
                      <a:r>
                        <a:rPr lang="en-GB" dirty="0"/>
                        <a:t>Perfect Panthers</a:t>
                      </a:r>
                    </a:p>
                  </a:txBody>
                  <a:tcPr>
                    <a:solidFill>
                      <a:schemeClr val="tx2">
                        <a:lumMod val="75000"/>
                      </a:schemeClr>
                    </a:solidFill>
                  </a:tcPr>
                </a:tc>
                <a:extLst>
                  <a:ext uri="{0D108BD9-81ED-4DB2-BD59-A6C34878D82A}">
                    <a16:rowId xmlns:a16="http://schemas.microsoft.com/office/drawing/2014/main" val="3131349457"/>
                  </a:ext>
                </a:extLst>
              </a:tr>
              <a:tr h="747590">
                <a:tc>
                  <a:txBody>
                    <a:bodyPr/>
                    <a:lstStyle/>
                    <a:p>
                      <a:r>
                        <a:rPr lang="en-GB" dirty="0"/>
                        <a:t>Swimming (Tuesday)</a:t>
                      </a:r>
                    </a:p>
                    <a:p>
                      <a:r>
                        <a:rPr lang="en-GB" i="1" dirty="0"/>
                        <a:t>February - March</a:t>
                      </a:r>
                    </a:p>
                  </a:txBody>
                  <a:tcPr>
                    <a:solidFill>
                      <a:schemeClr val="tx2">
                        <a:lumMod val="40000"/>
                        <a:lumOff val="60000"/>
                      </a:schemeClr>
                    </a:solidFill>
                  </a:tcPr>
                </a:tc>
                <a:tc>
                  <a:txBody>
                    <a:bodyPr/>
                    <a:lstStyle/>
                    <a:p>
                      <a:r>
                        <a:rPr lang="en-GB" dirty="0"/>
                        <a:t>Swimming (Tuesday)</a:t>
                      </a:r>
                    </a:p>
                    <a:p>
                      <a:r>
                        <a:rPr lang="en-GB" i="1" dirty="0"/>
                        <a:t>June - July</a:t>
                      </a:r>
                    </a:p>
                  </a:txBody>
                  <a:tcPr>
                    <a:solidFill>
                      <a:schemeClr val="tx2">
                        <a:lumMod val="40000"/>
                        <a:lumOff val="60000"/>
                      </a:schemeClr>
                    </a:solidFill>
                  </a:tcPr>
                </a:tc>
                <a:tc>
                  <a:txBody>
                    <a:bodyPr/>
                    <a:lstStyle/>
                    <a:p>
                      <a:r>
                        <a:rPr lang="en-GB" dirty="0"/>
                        <a:t>Swimming (Tuesday)</a:t>
                      </a:r>
                    </a:p>
                    <a:p>
                      <a:r>
                        <a:rPr lang="en-GB" i="1" dirty="0"/>
                        <a:t>April - May</a:t>
                      </a:r>
                    </a:p>
                  </a:txBody>
                  <a:tcPr>
                    <a:solidFill>
                      <a:schemeClr val="tx2">
                        <a:lumMod val="40000"/>
                        <a:lumOff val="60000"/>
                      </a:schemeClr>
                    </a:solidFill>
                  </a:tcPr>
                </a:tc>
                <a:extLst>
                  <a:ext uri="{0D108BD9-81ED-4DB2-BD59-A6C34878D82A}">
                    <a16:rowId xmlns:a16="http://schemas.microsoft.com/office/drawing/2014/main" val="3948898240"/>
                  </a:ext>
                </a:extLst>
              </a:tr>
              <a:tr h="1189321">
                <a:tc>
                  <a:txBody>
                    <a:bodyPr/>
                    <a:lstStyle/>
                    <a:p>
                      <a:r>
                        <a:rPr lang="en-GB" i="0" dirty="0"/>
                        <a:t>PE Days</a:t>
                      </a:r>
                    </a:p>
                    <a:p>
                      <a:r>
                        <a:rPr lang="en-GB" i="1" dirty="0"/>
                        <a:t>Monday and Wednesday</a:t>
                      </a:r>
                    </a:p>
                  </a:txBody>
                  <a:tcPr>
                    <a:solidFill>
                      <a:schemeClr val="tx2">
                        <a:lumMod val="40000"/>
                        <a:lumOff val="60000"/>
                      </a:schemeClr>
                    </a:solidFill>
                  </a:tcPr>
                </a:tc>
                <a:tc>
                  <a:txBody>
                    <a:bodyPr/>
                    <a:lstStyle/>
                    <a:p>
                      <a:r>
                        <a:rPr lang="en-GB" i="0" dirty="0"/>
                        <a:t>PE Days</a:t>
                      </a:r>
                    </a:p>
                    <a:p>
                      <a:r>
                        <a:rPr lang="en-GB" i="1" dirty="0"/>
                        <a:t>Tuesday and Wednesday</a:t>
                      </a:r>
                    </a:p>
                  </a:txBody>
                  <a:tcPr>
                    <a:solidFill>
                      <a:schemeClr val="tx2">
                        <a:lumMod val="40000"/>
                        <a:lumOff val="60000"/>
                      </a:schemeClr>
                    </a:solidFill>
                  </a:tcPr>
                </a:tc>
                <a:tc>
                  <a:txBody>
                    <a:bodyPr/>
                    <a:lstStyle/>
                    <a:p>
                      <a:r>
                        <a:rPr lang="en-GB" i="0" dirty="0"/>
                        <a:t>PE Days</a:t>
                      </a:r>
                    </a:p>
                    <a:p>
                      <a:r>
                        <a:rPr lang="en-GB" i="1" dirty="0"/>
                        <a:t>Wednesday and Thursday</a:t>
                      </a:r>
                    </a:p>
                  </a:txBody>
                  <a:tcPr>
                    <a:solidFill>
                      <a:schemeClr val="tx2">
                        <a:lumMod val="40000"/>
                        <a:lumOff val="60000"/>
                      </a:schemeClr>
                    </a:solidFill>
                  </a:tcPr>
                </a:tc>
                <a:extLst>
                  <a:ext uri="{0D108BD9-81ED-4DB2-BD59-A6C34878D82A}">
                    <a16:rowId xmlns:a16="http://schemas.microsoft.com/office/drawing/2014/main" val="1239072276"/>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3B0A56-53CB-D983-72C1-DDE6E409D76D}"/>
              </a:ext>
            </a:extLst>
          </p:cNvPr>
          <p:cNvSpPr>
            <a:spLocks noGrp="1"/>
          </p:cNvSpPr>
          <p:nvPr>
            <p:ph idx="1"/>
          </p:nvPr>
        </p:nvSpPr>
        <p:spPr>
          <a:xfrm>
            <a:off x="611560" y="116632"/>
            <a:ext cx="7696200" cy="6048375"/>
          </a:xfrm>
        </p:spPr>
        <p:txBody>
          <a:bodyPr/>
          <a:lstStyle/>
          <a:p>
            <a:pPr eaLnBrk="1" hangingPunct="1">
              <a:defRPr/>
            </a:pPr>
            <a:endParaRPr lang="en-GB" sz="2800" dirty="0">
              <a:solidFill>
                <a:srgbClr val="00B050"/>
              </a:solidFill>
              <a:latin typeface="+mj-lt"/>
            </a:endParaRPr>
          </a:p>
          <a:p>
            <a:pPr marL="0" indent="0" eaLnBrk="1" hangingPunct="1">
              <a:buNone/>
              <a:defRPr/>
            </a:pPr>
            <a:endParaRPr lang="en-GB" sz="2800" dirty="0">
              <a:solidFill>
                <a:srgbClr val="00B050"/>
              </a:solidFill>
              <a:latin typeface="+mj-lt"/>
            </a:endParaRPr>
          </a:p>
          <a:p>
            <a:pPr marL="0" indent="0" algn="ctr" eaLnBrk="1" hangingPunct="1">
              <a:buNone/>
              <a:defRPr/>
            </a:pPr>
            <a:r>
              <a:rPr lang="en-GB" sz="3600" dirty="0">
                <a:solidFill>
                  <a:srgbClr val="00B050"/>
                </a:solidFill>
                <a:latin typeface="+mj-lt"/>
              </a:rPr>
              <a:t>If you receive certain types of benefit you may be entitled to funding for your child in their learning. </a:t>
            </a:r>
          </a:p>
          <a:p>
            <a:pPr marL="0" indent="0" algn="ctr" eaLnBrk="1" hangingPunct="1">
              <a:buNone/>
              <a:defRPr/>
            </a:pPr>
            <a:r>
              <a:rPr lang="en-GB" sz="3600" dirty="0">
                <a:solidFill>
                  <a:srgbClr val="00B050"/>
                </a:solidFill>
                <a:latin typeface="+mj-lt"/>
              </a:rPr>
              <a:t>Please let us know if you are entitled to this.  </a:t>
            </a:r>
          </a:p>
          <a:p>
            <a:pPr marL="0" indent="0" eaLnBrk="1" hangingPunct="1">
              <a:buFontTx/>
              <a:buNone/>
              <a:defRPr/>
            </a:pPr>
            <a:endParaRPr lang="en-GB" sz="2800" dirty="0"/>
          </a:p>
        </p:txBody>
      </p:sp>
    </p:spTree>
    <p:extLst>
      <p:ext uri="{BB962C8B-B14F-4D97-AF65-F5344CB8AC3E}">
        <p14:creationId xmlns:p14="http://schemas.microsoft.com/office/powerpoint/2010/main" val="8370725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F141BCE4-C1D7-1240-F516-09877C066E6D}"/>
              </a:ext>
            </a:extLst>
          </p:cNvPr>
          <p:cNvSpPr>
            <a:spLocks noGrp="1" noChangeArrowheads="1"/>
          </p:cNvSpPr>
          <p:nvPr>
            <p:ph type="title"/>
          </p:nvPr>
        </p:nvSpPr>
        <p:spPr/>
        <p:txBody>
          <a:bodyPr/>
          <a:lstStyle/>
          <a:p>
            <a:r>
              <a:rPr lang="en-GB" altLang="en-US"/>
              <a:t>Get involved…</a:t>
            </a:r>
          </a:p>
        </p:txBody>
      </p:sp>
      <p:sp>
        <p:nvSpPr>
          <p:cNvPr id="20483" name="Content Placeholder 2">
            <a:extLst>
              <a:ext uri="{FF2B5EF4-FFF2-40B4-BE49-F238E27FC236}">
                <a16:creationId xmlns:a16="http://schemas.microsoft.com/office/drawing/2014/main" id="{17966D3D-BAA0-45EB-2769-50282624BDA3}"/>
              </a:ext>
            </a:extLst>
          </p:cNvPr>
          <p:cNvSpPr>
            <a:spLocks noGrp="1"/>
          </p:cNvSpPr>
          <p:nvPr>
            <p:ph idx="1"/>
          </p:nvPr>
        </p:nvSpPr>
        <p:spPr>
          <a:xfrm>
            <a:off x="1420813" y="1676400"/>
            <a:ext cx="7696200" cy="3657600"/>
          </a:xfrm>
        </p:spPr>
        <p:txBody>
          <a:bodyPr/>
          <a:lstStyle/>
          <a:p>
            <a:pPr>
              <a:defRPr/>
            </a:pPr>
            <a:r>
              <a:rPr lang="en-GB" altLang="en-US" dirty="0">
                <a:solidFill>
                  <a:srgbClr val="9900CC"/>
                </a:solidFill>
                <a:latin typeface="+mj-lt"/>
              </a:rPr>
              <a:t>We always need help in school. Hearing children read, photocopying, laminating, cutting out, going on visits, in the swimming pool-please speak to a member of staff if you think you would be able to help.</a:t>
            </a:r>
          </a:p>
          <a:p>
            <a:pPr>
              <a:defRPr/>
            </a:pPr>
            <a:r>
              <a:rPr lang="en-GB" altLang="en-US" dirty="0">
                <a:latin typeface="+mj-lt"/>
              </a:rPr>
              <a:t>Our wonderful PTFA organise lots of events and raise lots of money for our children-they would welcome new members.</a:t>
            </a:r>
          </a:p>
        </p:txBody>
      </p:sp>
      <p:pic>
        <p:nvPicPr>
          <p:cNvPr id="22532" name="Picture 5" descr="Worsley Bridge PTFA – Worsley Bridge Primary School">
            <a:extLst>
              <a:ext uri="{FF2B5EF4-FFF2-40B4-BE49-F238E27FC236}">
                <a16:creationId xmlns:a16="http://schemas.microsoft.com/office/drawing/2014/main" id="{1E9BDBAB-1B80-E0BC-6D56-5C23437D4C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52400"/>
            <a:ext cx="2335212"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9" descr="WE-NEED-YOU - Corporate Video Production">
            <a:extLst>
              <a:ext uri="{FF2B5EF4-FFF2-40B4-BE49-F238E27FC236}">
                <a16:creationId xmlns:a16="http://schemas.microsoft.com/office/drawing/2014/main" id="{2173686B-CC47-1611-DCE8-1B35A480C7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459038"/>
            <a:ext cx="1517650"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Text, timeline&#10;&#10;Description automatically generated">
            <a:extLst>
              <a:ext uri="{FF2B5EF4-FFF2-40B4-BE49-F238E27FC236}">
                <a16:creationId xmlns:a16="http://schemas.microsoft.com/office/drawing/2014/main" id="{958DE2A3-A544-93DC-540D-125AFA7820B3}"/>
              </a:ext>
            </a:extLst>
          </p:cNvPr>
          <p:cNvPicPr>
            <a:picLocks noChangeAspect="1"/>
          </p:cNvPicPr>
          <p:nvPr/>
        </p:nvPicPr>
        <p:blipFill>
          <a:blip r:embed="rId2"/>
          <a:stretch>
            <a:fillRect/>
          </a:stretch>
        </p:blipFill>
        <p:spPr>
          <a:xfrm>
            <a:off x="22303" y="2789"/>
            <a:ext cx="9088243" cy="6785515"/>
          </a:xfrm>
          <a:prstGeom prst="rect">
            <a:avLst/>
          </a:prstGeom>
        </p:spPr>
      </p:pic>
    </p:spTree>
    <p:extLst>
      <p:ext uri="{BB962C8B-B14F-4D97-AF65-F5344CB8AC3E}">
        <p14:creationId xmlns:p14="http://schemas.microsoft.com/office/powerpoint/2010/main" val="36626420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2" name="Rectangle 4">
            <a:extLst>
              <a:ext uri="{FF2B5EF4-FFF2-40B4-BE49-F238E27FC236}">
                <a16:creationId xmlns:a16="http://schemas.microsoft.com/office/drawing/2014/main" id="{1CB2F423-0B12-4E39-5F58-64A9D83BC5AB}"/>
              </a:ext>
            </a:extLst>
          </p:cNvPr>
          <p:cNvSpPr>
            <a:spLocks noGrp="1" noChangeArrowheads="1"/>
          </p:cNvSpPr>
          <p:nvPr>
            <p:ph type="title"/>
          </p:nvPr>
        </p:nvSpPr>
        <p:spPr>
          <a:xfrm>
            <a:off x="827088" y="115888"/>
            <a:ext cx="6870700" cy="865187"/>
          </a:xfrm>
        </p:spPr>
        <p:txBody>
          <a:bodyPr/>
          <a:lstStyle/>
          <a:p>
            <a:pPr eaLnBrk="1" hangingPunct="1"/>
            <a:r>
              <a:rPr lang="en-GB" altLang="en-US">
                <a:solidFill>
                  <a:srgbClr val="0000FF"/>
                </a:solidFill>
              </a:rPr>
              <a:t>Lines of communication…</a:t>
            </a:r>
            <a:endParaRPr lang="en-US" altLang="en-US">
              <a:solidFill>
                <a:srgbClr val="0000FF"/>
              </a:solidFill>
            </a:endParaRPr>
          </a:p>
        </p:txBody>
      </p:sp>
      <p:sp>
        <p:nvSpPr>
          <p:cNvPr id="21508" name="Rectangle 2">
            <a:extLst>
              <a:ext uri="{FF2B5EF4-FFF2-40B4-BE49-F238E27FC236}">
                <a16:creationId xmlns:a16="http://schemas.microsoft.com/office/drawing/2014/main" id="{A0CDF189-1780-7AF3-E1D3-8B9199ABBCE7}"/>
              </a:ext>
            </a:extLst>
          </p:cNvPr>
          <p:cNvSpPr>
            <a:spLocks noChangeArrowheads="1"/>
          </p:cNvSpPr>
          <p:nvPr/>
        </p:nvSpPr>
        <p:spPr bwMode="auto">
          <a:xfrm>
            <a:off x="1331913" y="1196975"/>
            <a:ext cx="6624637" cy="6740525"/>
          </a:xfrm>
          <a:prstGeom prst="rect">
            <a:avLst/>
          </a:prstGeom>
          <a:noFill/>
          <a:ln>
            <a:noFill/>
          </a:ln>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marL="342900" indent="-342900" eaLnBrk="1" hangingPunct="1">
              <a:spcBef>
                <a:spcPct val="0"/>
              </a:spcBef>
              <a:defRPr/>
            </a:pPr>
            <a:r>
              <a:rPr lang="en-GB" altLang="en-US" sz="2400" dirty="0">
                <a:solidFill>
                  <a:srgbClr val="0000FF"/>
                </a:solidFill>
                <a:latin typeface="+mj-lt"/>
              </a:rPr>
              <a:t>KS1’s drop in is on a Tuesday between 3.20 and 4pm.</a:t>
            </a:r>
          </a:p>
          <a:p>
            <a:pPr marL="342900" indent="-342900" eaLnBrk="1" hangingPunct="1">
              <a:spcBef>
                <a:spcPct val="0"/>
              </a:spcBef>
              <a:defRPr/>
            </a:pPr>
            <a:r>
              <a:rPr lang="en-GB" altLang="en-US" sz="2400" dirty="0">
                <a:solidFill>
                  <a:srgbClr val="0000FF"/>
                </a:solidFill>
                <a:latin typeface="+mj-lt"/>
              </a:rPr>
              <a:t>Please speak to a member of staff on the door in the morning.</a:t>
            </a:r>
          </a:p>
          <a:p>
            <a:pPr marL="342900" indent="-342900" eaLnBrk="1" hangingPunct="1">
              <a:spcBef>
                <a:spcPct val="0"/>
              </a:spcBef>
              <a:defRPr/>
            </a:pPr>
            <a:r>
              <a:rPr lang="en-GB" altLang="en-US" sz="2400" dirty="0">
                <a:solidFill>
                  <a:srgbClr val="0000FF"/>
                </a:solidFill>
                <a:latin typeface="+mj-lt"/>
              </a:rPr>
              <a:t>If you need to leave a message you can also telephone the school office on the following number:</a:t>
            </a:r>
          </a:p>
          <a:p>
            <a:pPr marL="342900" indent="-342900" eaLnBrk="1" hangingPunct="1">
              <a:spcBef>
                <a:spcPct val="0"/>
              </a:spcBef>
              <a:defRPr/>
            </a:pPr>
            <a:endParaRPr lang="en-GB" altLang="en-US" sz="2400" dirty="0">
              <a:solidFill>
                <a:srgbClr val="0000FF"/>
              </a:solidFill>
              <a:latin typeface="+mj-lt"/>
            </a:endParaRPr>
          </a:p>
          <a:p>
            <a:pPr eaLnBrk="1" hangingPunct="1">
              <a:spcBef>
                <a:spcPct val="0"/>
              </a:spcBef>
              <a:buFontTx/>
              <a:buNone/>
              <a:defRPr/>
            </a:pPr>
            <a:r>
              <a:rPr lang="en-GB" altLang="en-US" sz="2400" dirty="0">
                <a:solidFill>
                  <a:srgbClr val="0000FF"/>
                </a:solidFill>
                <a:latin typeface="+mj-lt"/>
              </a:rPr>
              <a:t>01782 973800</a:t>
            </a:r>
          </a:p>
          <a:p>
            <a:pPr eaLnBrk="1" hangingPunct="1">
              <a:spcBef>
                <a:spcPct val="0"/>
              </a:spcBef>
              <a:buFontTx/>
              <a:buNone/>
              <a:defRPr/>
            </a:pPr>
            <a:endParaRPr lang="en-GB" altLang="en-US" sz="2400" dirty="0">
              <a:solidFill>
                <a:srgbClr val="0000FF"/>
              </a:solidFill>
              <a:latin typeface="+mj-lt"/>
            </a:endParaRPr>
          </a:p>
          <a:p>
            <a:pPr marL="342900" indent="-342900" eaLnBrk="1" hangingPunct="1">
              <a:spcBef>
                <a:spcPct val="0"/>
              </a:spcBef>
              <a:defRPr/>
            </a:pPr>
            <a:r>
              <a:rPr lang="en-GB" altLang="en-US" sz="2400" dirty="0">
                <a:solidFill>
                  <a:srgbClr val="0000FF"/>
                </a:solidFill>
                <a:latin typeface="+mj-lt"/>
              </a:rPr>
              <a:t>Alternatively you can email the school office on:</a:t>
            </a:r>
          </a:p>
          <a:p>
            <a:pPr marL="342900" indent="-342900" eaLnBrk="1" hangingPunct="1">
              <a:spcBef>
                <a:spcPct val="0"/>
              </a:spcBef>
              <a:defRPr/>
            </a:pPr>
            <a:endParaRPr lang="en-GB" altLang="en-US" sz="2400" dirty="0">
              <a:solidFill>
                <a:srgbClr val="0000FF"/>
              </a:solidFill>
              <a:latin typeface="+mj-lt"/>
            </a:endParaRPr>
          </a:p>
          <a:p>
            <a:pPr eaLnBrk="1" hangingPunct="1">
              <a:spcBef>
                <a:spcPct val="0"/>
              </a:spcBef>
              <a:buFontTx/>
              <a:buNone/>
              <a:defRPr/>
            </a:pPr>
            <a:r>
              <a:rPr lang="en-GB" sz="2800" dirty="0">
                <a:latin typeface="Calibri" panose="020F0502020204030204" pitchFamily="34" charset="0"/>
                <a:hlinkClick r:id="rId2"/>
              </a:rPr>
              <a:t>Office.kng@cflptrust.co.uk</a:t>
            </a:r>
            <a:r>
              <a:rPr lang="en-GB" sz="2800" dirty="0">
                <a:solidFill>
                  <a:srgbClr val="424242"/>
                </a:solidFill>
                <a:latin typeface="Calibri" panose="020F0502020204030204" pitchFamily="34" charset="0"/>
              </a:rPr>
              <a:t> </a:t>
            </a:r>
            <a:endParaRPr lang="en-GB" altLang="en-US" sz="2800" dirty="0">
              <a:solidFill>
                <a:srgbClr val="0000FF"/>
              </a:solidFill>
              <a:latin typeface="+mj-lt"/>
            </a:endParaRPr>
          </a:p>
          <a:p>
            <a:pPr marL="342900" indent="-342900" eaLnBrk="1" hangingPunct="1">
              <a:spcBef>
                <a:spcPct val="0"/>
              </a:spcBef>
              <a:defRPr/>
            </a:pPr>
            <a:endParaRPr lang="en-GB" altLang="en-US" sz="2400" dirty="0">
              <a:solidFill>
                <a:srgbClr val="0000FF"/>
              </a:solidFill>
              <a:latin typeface="+mj-lt"/>
            </a:endParaRPr>
          </a:p>
          <a:p>
            <a:pPr eaLnBrk="1" hangingPunct="1">
              <a:spcBef>
                <a:spcPct val="0"/>
              </a:spcBef>
              <a:buFontTx/>
              <a:buNone/>
              <a:defRPr/>
            </a:pPr>
            <a:endParaRPr lang="en-GB" altLang="en-US" sz="2400" dirty="0">
              <a:solidFill>
                <a:srgbClr val="0000FF"/>
              </a:solidFill>
              <a:latin typeface="+mj-lt"/>
            </a:endParaRPr>
          </a:p>
          <a:p>
            <a:pPr eaLnBrk="1" hangingPunct="1">
              <a:spcBef>
                <a:spcPct val="0"/>
              </a:spcBef>
              <a:buFontTx/>
              <a:buNone/>
              <a:defRPr/>
            </a:pPr>
            <a:endParaRPr lang="en-GB" altLang="en-US" sz="2400" dirty="0">
              <a:solidFill>
                <a:srgbClr val="0000FF"/>
              </a:solidFill>
              <a:latin typeface="+mj-lt"/>
            </a:endParaRPr>
          </a:p>
          <a:p>
            <a:pPr eaLnBrk="1" hangingPunct="1">
              <a:spcBef>
                <a:spcPct val="0"/>
              </a:spcBef>
              <a:buFontTx/>
              <a:buNone/>
              <a:defRPr/>
            </a:pPr>
            <a:endParaRPr lang="en-GB" altLang="en-US" sz="2000" dirty="0">
              <a:solidFill>
                <a:srgbClr val="0000FF"/>
              </a:solidFill>
              <a:latin typeface="Letterjoin-Air Plus 40" panose="02000805000000020003" pitchFamily="50" charset="0"/>
            </a:endParaRPr>
          </a:p>
        </p:txBody>
      </p:sp>
      <p:pic>
        <p:nvPicPr>
          <p:cNvPr id="23556" name="Picture 10" descr="Image result for communication image">
            <a:extLst>
              <a:ext uri="{FF2B5EF4-FFF2-40B4-BE49-F238E27FC236}">
                <a16:creationId xmlns:a16="http://schemas.microsoft.com/office/drawing/2014/main" id="{7DE5FE62-FAA1-999E-544A-60F60D07D6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5357813"/>
            <a:ext cx="1836737"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32772"/>
                                        </p:tgtEl>
                                        <p:attrNameLst>
                                          <p:attrName>style.visibility</p:attrName>
                                        </p:attrNameLst>
                                      </p:cBhvr>
                                      <p:to>
                                        <p:strVal val="visible"/>
                                      </p:to>
                                    </p:set>
                                    <p:animEffect transition="in" filter="dissolve">
                                      <p:cBhvr>
                                        <p:cTn id="7" dur="500"/>
                                        <p:tgtEl>
                                          <p:spTgt spid="32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2" name="Rectangle 4">
            <a:extLst>
              <a:ext uri="{FF2B5EF4-FFF2-40B4-BE49-F238E27FC236}">
                <a16:creationId xmlns:a16="http://schemas.microsoft.com/office/drawing/2014/main" id="{1CB2F423-0B12-4E39-5F58-64A9D83BC5AB}"/>
              </a:ext>
            </a:extLst>
          </p:cNvPr>
          <p:cNvSpPr>
            <a:spLocks noGrp="1" noChangeArrowheads="1"/>
          </p:cNvSpPr>
          <p:nvPr>
            <p:ph type="title"/>
          </p:nvPr>
        </p:nvSpPr>
        <p:spPr>
          <a:xfrm>
            <a:off x="827088" y="115888"/>
            <a:ext cx="6870700" cy="865187"/>
          </a:xfrm>
        </p:spPr>
        <p:txBody>
          <a:bodyPr/>
          <a:lstStyle/>
          <a:p>
            <a:pPr eaLnBrk="1" hangingPunct="1"/>
            <a:r>
              <a:rPr lang="en-GB" altLang="en-US">
                <a:solidFill>
                  <a:srgbClr val="0000FF"/>
                </a:solidFill>
              </a:rPr>
              <a:t>Lines of communication…</a:t>
            </a:r>
            <a:endParaRPr lang="en-US" altLang="en-US">
              <a:solidFill>
                <a:srgbClr val="0000FF"/>
              </a:solidFill>
            </a:endParaRPr>
          </a:p>
        </p:txBody>
      </p:sp>
      <p:sp>
        <p:nvSpPr>
          <p:cNvPr id="21508" name="Rectangle 2">
            <a:extLst>
              <a:ext uri="{FF2B5EF4-FFF2-40B4-BE49-F238E27FC236}">
                <a16:creationId xmlns:a16="http://schemas.microsoft.com/office/drawing/2014/main" id="{A0CDF189-1780-7AF3-E1D3-8B9199ABBCE7}"/>
              </a:ext>
            </a:extLst>
          </p:cNvPr>
          <p:cNvSpPr>
            <a:spLocks noChangeArrowheads="1"/>
          </p:cNvSpPr>
          <p:nvPr/>
        </p:nvSpPr>
        <p:spPr bwMode="auto">
          <a:xfrm>
            <a:off x="1331913" y="1196975"/>
            <a:ext cx="6624637" cy="1877437"/>
          </a:xfrm>
          <a:prstGeom prst="rect">
            <a:avLst/>
          </a:prstGeom>
          <a:noFill/>
          <a:ln>
            <a:noFill/>
          </a:ln>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marL="342900" indent="-342900" eaLnBrk="1" hangingPunct="1">
              <a:spcBef>
                <a:spcPct val="0"/>
              </a:spcBef>
              <a:defRPr/>
            </a:pPr>
            <a:endParaRPr lang="en-GB" altLang="en-US" sz="2400" dirty="0">
              <a:solidFill>
                <a:srgbClr val="0000FF"/>
              </a:solidFill>
              <a:latin typeface="+mj-lt"/>
            </a:endParaRPr>
          </a:p>
          <a:p>
            <a:pPr marL="342900" indent="-342900" eaLnBrk="1" hangingPunct="1">
              <a:spcBef>
                <a:spcPct val="0"/>
              </a:spcBef>
              <a:defRPr/>
            </a:pPr>
            <a:endParaRPr lang="en-GB" altLang="en-US" sz="2400" dirty="0">
              <a:solidFill>
                <a:srgbClr val="0000FF"/>
              </a:solidFill>
              <a:latin typeface="+mj-lt"/>
            </a:endParaRPr>
          </a:p>
          <a:p>
            <a:pPr eaLnBrk="1" hangingPunct="1">
              <a:spcBef>
                <a:spcPct val="0"/>
              </a:spcBef>
              <a:buFontTx/>
              <a:buNone/>
              <a:defRPr/>
            </a:pPr>
            <a:endParaRPr lang="en-GB" altLang="en-US" sz="2400" dirty="0">
              <a:solidFill>
                <a:srgbClr val="0000FF"/>
              </a:solidFill>
              <a:latin typeface="+mj-lt"/>
            </a:endParaRPr>
          </a:p>
          <a:p>
            <a:pPr eaLnBrk="1" hangingPunct="1">
              <a:spcBef>
                <a:spcPct val="0"/>
              </a:spcBef>
              <a:buFontTx/>
              <a:buNone/>
              <a:defRPr/>
            </a:pPr>
            <a:endParaRPr lang="en-GB" altLang="en-US" sz="2400" dirty="0">
              <a:solidFill>
                <a:srgbClr val="0000FF"/>
              </a:solidFill>
              <a:latin typeface="+mj-lt"/>
            </a:endParaRPr>
          </a:p>
          <a:p>
            <a:pPr eaLnBrk="1" hangingPunct="1">
              <a:spcBef>
                <a:spcPct val="0"/>
              </a:spcBef>
              <a:buFontTx/>
              <a:buNone/>
              <a:defRPr/>
            </a:pPr>
            <a:endParaRPr lang="en-GB" altLang="en-US" sz="2000" dirty="0">
              <a:solidFill>
                <a:srgbClr val="0000FF"/>
              </a:solidFill>
              <a:latin typeface="Letterjoin-Air Plus 40" panose="02000805000000020003" pitchFamily="50" charset="0"/>
            </a:endParaRPr>
          </a:p>
        </p:txBody>
      </p:sp>
      <p:pic>
        <p:nvPicPr>
          <p:cNvPr id="23556" name="Picture 10" descr="Image result for communication image">
            <a:extLst>
              <a:ext uri="{FF2B5EF4-FFF2-40B4-BE49-F238E27FC236}">
                <a16:creationId xmlns:a16="http://schemas.microsoft.com/office/drawing/2014/main" id="{7DE5FE62-FAA1-999E-544A-60F60D07D6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588" y="5357813"/>
            <a:ext cx="1836737"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E38EE0EF-C3F8-44BA-8D93-2711CA7B60E1}"/>
              </a:ext>
            </a:extLst>
          </p:cNvPr>
          <p:cNvPicPr>
            <a:picLocks noChangeAspect="1"/>
          </p:cNvPicPr>
          <p:nvPr/>
        </p:nvPicPr>
        <p:blipFill>
          <a:blip r:embed="rId3"/>
          <a:stretch>
            <a:fillRect/>
          </a:stretch>
        </p:blipFill>
        <p:spPr>
          <a:xfrm>
            <a:off x="2699792" y="1728186"/>
            <a:ext cx="3401628" cy="3401628"/>
          </a:xfrm>
          <a:prstGeom prst="rect">
            <a:avLst/>
          </a:prstGeom>
        </p:spPr>
      </p:pic>
    </p:spTree>
    <p:extLst>
      <p:ext uri="{BB962C8B-B14F-4D97-AF65-F5344CB8AC3E}">
        <p14:creationId xmlns:p14="http://schemas.microsoft.com/office/powerpoint/2010/main" val="16926513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32772"/>
                                        </p:tgtEl>
                                        <p:attrNameLst>
                                          <p:attrName>style.visibility</p:attrName>
                                        </p:attrNameLst>
                                      </p:cBhvr>
                                      <p:to>
                                        <p:strVal val="visible"/>
                                      </p:to>
                                    </p:set>
                                    <p:animEffect transition="in" filter="dissolve">
                                      <p:cBhvr>
                                        <p:cTn id="7" dur="500"/>
                                        <p:tgtEl>
                                          <p:spTgt spid="32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2" name="Rectangle 4">
            <a:extLst>
              <a:ext uri="{FF2B5EF4-FFF2-40B4-BE49-F238E27FC236}">
                <a16:creationId xmlns:a16="http://schemas.microsoft.com/office/drawing/2014/main" id="{EA540535-61F6-3A65-0250-3D1CDA7850D9}"/>
              </a:ext>
            </a:extLst>
          </p:cNvPr>
          <p:cNvSpPr>
            <a:spLocks noGrp="1" noChangeArrowheads="1"/>
          </p:cNvSpPr>
          <p:nvPr>
            <p:ph type="title"/>
          </p:nvPr>
        </p:nvSpPr>
        <p:spPr>
          <a:xfrm>
            <a:off x="1331913" y="260350"/>
            <a:ext cx="6870700" cy="1600200"/>
          </a:xfrm>
        </p:spPr>
        <p:txBody>
          <a:bodyPr/>
          <a:lstStyle/>
          <a:p>
            <a:pPr eaLnBrk="1" hangingPunct="1"/>
            <a:r>
              <a:rPr lang="en-GB" altLang="en-US">
                <a:solidFill>
                  <a:srgbClr val="0000FF"/>
                </a:solidFill>
              </a:rPr>
              <a:t>Any questions?</a:t>
            </a:r>
            <a:endParaRPr lang="en-US" altLang="en-US">
              <a:solidFill>
                <a:srgbClr val="0000FF"/>
              </a:solidFill>
            </a:endParaRPr>
          </a:p>
        </p:txBody>
      </p:sp>
      <p:pic>
        <p:nvPicPr>
          <p:cNvPr id="24579" name="Picture 10" descr="MC900282178[1]">
            <a:extLst>
              <a:ext uri="{FF2B5EF4-FFF2-40B4-BE49-F238E27FC236}">
                <a16:creationId xmlns:a16="http://schemas.microsoft.com/office/drawing/2014/main" id="{998F8E68-5224-BAAF-1458-1CE7FEC68C7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348038" y="2420938"/>
            <a:ext cx="2316162" cy="2665412"/>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32772"/>
                                        </p:tgtEl>
                                        <p:attrNameLst>
                                          <p:attrName>style.visibility</p:attrName>
                                        </p:attrNameLst>
                                      </p:cBhvr>
                                      <p:to>
                                        <p:strVal val="visible"/>
                                      </p:to>
                                    </p:set>
                                    <p:animEffect transition="in" filter="dissolve">
                                      <p:cBhvr>
                                        <p:cTn id="7" dur="500"/>
                                        <p:tgtEl>
                                          <p:spTgt spid="32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85416-6AE6-3278-969D-0D0D72B1B811}"/>
              </a:ext>
            </a:extLst>
          </p:cNvPr>
          <p:cNvSpPr>
            <a:spLocks noGrp="1"/>
          </p:cNvSpPr>
          <p:nvPr>
            <p:ph type="title"/>
          </p:nvPr>
        </p:nvSpPr>
        <p:spPr/>
        <p:txBody>
          <a:bodyPr>
            <a:noAutofit/>
          </a:bodyPr>
          <a:lstStyle/>
          <a:p>
            <a:pPr>
              <a:defRPr/>
            </a:pPr>
            <a:r>
              <a:rPr lang="en-GB" sz="4050" b="1" dirty="0"/>
              <a:t>Attendance </a:t>
            </a:r>
          </a:p>
        </p:txBody>
      </p:sp>
      <p:pic>
        <p:nvPicPr>
          <p:cNvPr id="6148" name="Picture 7" descr="Friends Smiling · Free photo on Pixabay">
            <a:extLst>
              <a:ext uri="{FF2B5EF4-FFF2-40B4-BE49-F238E27FC236}">
                <a16:creationId xmlns:a16="http://schemas.microsoft.com/office/drawing/2014/main" id="{A6930DFC-BF06-78F5-E0DE-A763611B10A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88125" y="1581150"/>
            <a:ext cx="1535113"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Box 4">
            <a:extLst>
              <a:ext uri="{FF2B5EF4-FFF2-40B4-BE49-F238E27FC236}">
                <a16:creationId xmlns:a16="http://schemas.microsoft.com/office/drawing/2014/main" id="{49DC677E-C06C-C070-0B09-13C692E7FDAB}"/>
              </a:ext>
            </a:extLst>
          </p:cNvPr>
          <p:cNvSpPr txBox="1">
            <a:spLocks noChangeArrowheads="1"/>
          </p:cNvSpPr>
          <p:nvPr/>
        </p:nvSpPr>
        <p:spPr bwMode="auto">
          <a:xfrm>
            <a:off x="2124075" y="3059113"/>
            <a:ext cx="554355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4313" indent="-214313">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spcBef>
                <a:spcPct val="0"/>
              </a:spcBef>
            </a:pPr>
            <a:r>
              <a:rPr lang="en-GB" altLang="en-US" sz="2700"/>
              <a:t>Good attendance</a:t>
            </a:r>
          </a:p>
          <a:p>
            <a:pPr>
              <a:spcBef>
                <a:spcPct val="0"/>
              </a:spcBef>
            </a:pPr>
            <a:r>
              <a:rPr lang="en-GB" altLang="en-US" sz="2700"/>
              <a:t>Punctuality</a:t>
            </a:r>
          </a:p>
          <a:p>
            <a:pPr>
              <a:spcBef>
                <a:spcPct val="0"/>
              </a:spcBef>
            </a:pPr>
            <a:r>
              <a:rPr lang="en-GB" altLang="en-US" sz="2700"/>
              <a:t>Forming good habits</a:t>
            </a:r>
          </a:p>
          <a:p>
            <a:pPr>
              <a:spcBef>
                <a:spcPct val="0"/>
              </a:spcBef>
            </a:pPr>
            <a:endParaRPr lang="en-GB" altLang="en-US" sz="2700"/>
          </a:p>
        </p:txBody>
      </p:sp>
      <p:pic>
        <p:nvPicPr>
          <p:cNvPr id="6" name="Picture 2" descr="Latest News – Kingsfield First School | Biddulph | Staffordshire">
            <a:extLst>
              <a:ext uri="{FF2B5EF4-FFF2-40B4-BE49-F238E27FC236}">
                <a16:creationId xmlns:a16="http://schemas.microsoft.com/office/drawing/2014/main" id="{B85C3576-0A4C-4836-ABBB-17498C0F81F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875" t="8327" r="21417" b="11763"/>
          <a:stretch/>
        </p:blipFill>
        <p:spPr bwMode="auto">
          <a:xfrm>
            <a:off x="769494" y="1124744"/>
            <a:ext cx="1332679" cy="17541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F005026-10CB-EA40-A013-1C0D161997C4}"/>
              </a:ext>
            </a:extLst>
          </p:cNvPr>
          <p:cNvSpPr>
            <a:spLocks noGrp="1" noChangeArrowheads="1"/>
          </p:cNvSpPr>
          <p:nvPr>
            <p:ph type="title"/>
          </p:nvPr>
        </p:nvSpPr>
        <p:spPr>
          <a:xfrm>
            <a:off x="827088" y="549275"/>
            <a:ext cx="7486650" cy="1600200"/>
          </a:xfrm>
        </p:spPr>
        <p:txBody>
          <a:bodyPr/>
          <a:lstStyle/>
          <a:p>
            <a:pPr eaLnBrk="1" hangingPunct="1"/>
            <a:br>
              <a:rPr lang="en-GB" altLang="en-US">
                <a:solidFill>
                  <a:srgbClr val="0000FF"/>
                </a:solidFill>
                <a:latin typeface="Letterjoin-Air Plus 40" pitchFamily="50" charset="0"/>
              </a:rPr>
            </a:br>
            <a:br>
              <a:rPr lang="en-GB" altLang="en-US">
                <a:solidFill>
                  <a:srgbClr val="0000FF"/>
                </a:solidFill>
                <a:latin typeface="Letterjoin-Air Plus 40" pitchFamily="50" charset="0"/>
              </a:rPr>
            </a:br>
            <a:br>
              <a:rPr lang="en-GB" altLang="en-US">
                <a:solidFill>
                  <a:srgbClr val="0000FF"/>
                </a:solidFill>
              </a:rPr>
            </a:br>
            <a:r>
              <a:rPr lang="en-GB" altLang="en-US">
                <a:solidFill>
                  <a:srgbClr val="0000FF"/>
                </a:solidFill>
              </a:rPr>
              <a:t>Our Curriculum is driven by geography and history</a:t>
            </a:r>
            <a:endParaRPr lang="en-US" altLang="en-US">
              <a:solidFill>
                <a:srgbClr val="0000FF"/>
              </a:solidFill>
            </a:endParaRPr>
          </a:p>
        </p:txBody>
      </p:sp>
      <p:sp>
        <p:nvSpPr>
          <p:cNvPr id="7171" name="Content Placeholder 2">
            <a:extLst>
              <a:ext uri="{FF2B5EF4-FFF2-40B4-BE49-F238E27FC236}">
                <a16:creationId xmlns:a16="http://schemas.microsoft.com/office/drawing/2014/main" id="{9C28B163-EE31-C4A9-2B69-09CA50B15044}"/>
              </a:ext>
            </a:extLst>
          </p:cNvPr>
          <p:cNvSpPr>
            <a:spLocks noGrp="1" noChangeArrowheads="1"/>
          </p:cNvSpPr>
          <p:nvPr>
            <p:ph sz="half" idx="1"/>
          </p:nvPr>
        </p:nvSpPr>
        <p:spPr>
          <a:xfrm>
            <a:off x="1403350" y="2219325"/>
            <a:ext cx="7631113" cy="3657600"/>
          </a:xfrm>
        </p:spPr>
        <p:txBody>
          <a:bodyPr/>
          <a:lstStyle/>
          <a:p>
            <a:r>
              <a:rPr lang="en-GB" altLang="en-US" sz="2400" dirty="0"/>
              <a:t>In geography we will learn about the geography of Stoke on Trent, cold countries and seaside resorts.</a:t>
            </a:r>
          </a:p>
          <a:p>
            <a:r>
              <a:rPr lang="en-GB" altLang="en-US" sz="2400" dirty="0">
                <a:solidFill>
                  <a:srgbClr val="9900CC"/>
                </a:solidFill>
              </a:rPr>
              <a:t>In history we will learn skills and knowledge around the concepts of everyday life/ culture, legacy. We will focus on topics such as the  Titanic and historians such as Neil Armstrong.</a:t>
            </a:r>
          </a:p>
          <a:p>
            <a:r>
              <a:rPr lang="en-GB" altLang="en-US" sz="2400" dirty="0">
                <a:solidFill>
                  <a:srgbClr val="0000FF"/>
                </a:solidFill>
              </a:rPr>
              <a:t>The other areas of the curriculum (art, design and technology etc) link to these curriculum drivers.</a:t>
            </a:r>
          </a:p>
        </p:txBody>
      </p:sp>
      <p:pic>
        <p:nvPicPr>
          <p:cNvPr id="7172" name="Picture 10" descr="A different view? The purpose of geography - an analysis of the Geographical  Association's manifesto - Oxford Education Blog">
            <a:extLst>
              <a:ext uri="{FF2B5EF4-FFF2-40B4-BE49-F238E27FC236}">
                <a16:creationId xmlns:a16="http://schemas.microsoft.com/office/drawing/2014/main" id="{AC6D9F95-BB77-80F0-C855-57500FFBD3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888" y="2492375"/>
            <a:ext cx="1287462" cy="197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12" descr="History - Northcote Primary School">
            <a:extLst>
              <a:ext uri="{FF2B5EF4-FFF2-40B4-BE49-F238E27FC236}">
                <a16:creationId xmlns:a16="http://schemas.microsoft.com/office/drawing/2014/main" id="{07BFB2C1-719B-040C-EA37-704802241E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5732463"/>
            <a:ext cx="3208338"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652BF5DE-4BF7-2F83-9171-EF24104BDB95}"/>
              </a:ext>
            </a:extLst>
          </p:cNvPr>
          <p:cNvSpPr>
            <a:spLocks noGrp="1" noChangeArrowheads="1"/>
          </p:cNvSpPr>
          <p:nvPr>
            <p:ph type="title"/>
          </p:nvPr>
        </p:nvSpPr>
        <p:spPr>
          <a:xfrm>
            <a:off x="951561" y="-84460"/>
            <a:ext cx="6870700" cy="1600200"/>
          </a:xfrm>
        </p:spPr>
        <p:txBody>
          <a:bodyPr/>
          <a:lstStyle/>
          <a:p>
            <a:pPr eaLnBrk="1" hangingPunct="1"/>
            <a:r>
              <a:rPr lang="en-GB" altLang="en-US" dirty="0">
                <a:solidFill>
                  <a:srgbClr val="0000FF"/>
                </a:solidFill>
              </a:rPr>
              <a:t>Little </a:t>
            </a:r>
            <a:r>
              <a:rPr lang="en-GB" altLang="en-US" dirty="0" err="1">
                <a:solidFill>
                  <a:srgbClr val="0000FF"/>
                </a:solidFill>
              </a:rPr>
              <a:t>Wandle</a:t>
            </a:r>
            <a:r>
              <a:rPr lang="en-GB" altLang="en-US" dirty="0">
                <a:solidFill>
                  <a:srgbClr val="0000FF"/>
                </a:solidFill>
              </a:rPr>
              <a:t> </a:t>
            </a:r>
            <a:br>
              <a:rPr lang="en-GB" altLang="en-US" dirty="0">
                <a:solidFill>
                  <a:srgbClr val="0000FF"/>
                </a:solidFill>
              </a:rPr>
            </a:br>
            <a:r>
              <a:rPr lang="en-GB" altLang="en-US" dirty="0">
                <a:solidFill>
                  <a:srgbClr val="0000FF"/>
                </a:solidFill>
              </a:rPr>
              <a:t>Reading</a:t>
            </a:r>
          </a:p>
        </p:txBody>
      </p:sp>
      <p:pic>
        <p:nvPicPr>
          <p:cNvPr id="8195" name="Picture 4" descr="C:\Users\jillg\AppData\Local\Microsoft\Windows\Temporary Internet Files\Content.IE5\9L7Y7K5W\bee2[1].jpg">
            <a:extLst>
              <a:ext uri="{FF2B5EF4-FFF2-40B4-BE49-F238E27FC236}">
                <a16:creationId xmlns:a16="http://schemas.microsoft.com/office/drawing/2014/main" id="{8B1FDC5B-18CC-F7A9-CEDA-917DF59F82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67471">
            <a:off x="281274" y="251619"/>
            <a:ext cx="1003300"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7" descr="C:\Users\jillg\AppData\Local\Microsoft\Windows\Temporary Internet Files\Content.IE5\C0FEBO36\Sponsored_reading_03[1].jpg">
            <a:extLst>
              <a:ext uri="{FF2B5EF4-FFF2-40B4-BE49-F238E27FC236}">
                <a16:creationId xmlns:a16="http://schemas.microsoft.com/office/drawing/2014/main" id="{6A1F6DA4-5D8F-A93E-4BC8-F8E89C56CA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57967">
            <a:off x="6554788" y="268288"/>
            <a:ext cx="1271587"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Rectangle 1">
            <a:extLst>
              <a:ext uri="{FF2B5EF4-FFF2-40B4-BE49-F238E27FC236}">
                <a16:creationId xmlns:a16="http://schemas.microsoft.com/office/drawing/2014/main" id="{13362A4A-7E8B-989C-4FC0-8F9A2676929E}"/>
              </a:ext>
            </a:extLst>
          </p:cNvPr>
          <p:cNvSpPr>
            <a:spLocks noChangeArrowheads="1"/>
          </p:cNvSpPr>
          <p:nvPr/>
        </p:nvSpPr>
        <p:spPr bwMode="auto">
          <a:xfrm>
            <a:off x="982990" y="1340768"/>
            <a:ext cx="7200900" cy="4339650"/>
          </a:xfrm>
          <a:prstGeom prst="rect">
            <a:avLst/>
          </a:prstGeom>
          <a:noFill/>
          <a:ln>
            <a:noFill/>
          </a:ln>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defRPr/>
            </a:pPr>
            <a:r>
              <a:rPr lang="en-GB" altLang="en-US" sz="2300" b="1" dirty="0">
                <a:solidFill>
                  <a:schemeClr val="tx2"/>
                </a:solidFill>
                <a:latin typeface="+mj-lt"/>
              </a:rPr>
              <a:t>Children will take part in reading practise sessions three times a week to learn to decode books, read fluently with expression and to comprehend what they have read. </a:t>
            </a:r>
          </a:p>
          <a:p>
            <a:pPr eaLnBrk="1" hangingPunct="1">
              <a:spcBef>
                <a:spcPct val="0"/>
              </a:spcBef>
              <a:buFontTx/>
              <a:buNone/>
              <a:defRPr/>
            </a:pPr>
            <a:r>
              <a:rPr lang="en-GB" altLang="en-US" sz="2300" b="1" dirty="0">
                <a:solidFill>
                  <a:schemeClr val="tx2"/>
                </a:solidFill>
                <a:latin typeface="+mj-lt"/>
              </a:rPr>
              <a:t>Their Little </a:t>
            </a:r>
            <a:r>
              <a:rPr lang="en-GB" altLang="en-US" sz="2300" b="1" dirty="0" err="1">
                <a:solidFill>
                  <a:schemeClr val="tx2"/>
                </a:solidFill>
                <a:latin typeface="+mj-lt"/>
              </a:rPr>
              <a:t>Wandle</a:t>
            </a:r>
            <a:r>
              <a:rPr lang="en-GB" altLang="en-US" sz="2300" b="1" dirty="0">
                <a:solidFill>
                  <a:schemeClr val="tx2"/>
                </a:solidFill>
                <a:latin typeface="+mj-lt"/>
              </a:rPr>
              <a:t> book, will then be allocated every Monday and collected every Thursday.</a:t>
            </a:r>
          </a:p>
          <a:p>
            <a:pPr eaLnBrk="1" hangingPunct="1">
              <a:spcBef>
                <a:spcPct val="0"/>
              </a:spcBef>
              <a:buFontTx/>
              <a:buNone/>
              <a:defRPr/>
            </a:pPr>
            <a:r>
              <a:rPr lang="en-GB" altLang="en-US" sz="2300" b="1" dirty="0">
                <a:solidFill>
                  <a:srgbClr val="9900CC"/>
                </a:solidFill>
                <a:latin typeface="+mj-lt"/>
              </a:rPr>
              <a:t>To promote the love of reading, we will visit our school library each week to select a book to share.</a:t>
            </a:r>
          </a:p>
          <a:p>
            <a:pPr eaLnBrk="1" hangingPunct="1">
              <a:spcBef>
                <a:spcPct val="0"/>
              </a:spcBef>
              <a:buFontTx/>
              <a:buNone/>
              <a:defRPr/>
            </a:pPr>
            <a:r>
              <a:rPr lang="en-GB" altLang="en-US" sz="2300" b="1" dirty="0">
                <a:solidFill>
                  <a:srgbClr val="0000FF"/>
                </a:solidFill>
                <a:latin typeface="+mj-lt"/>
              </a:rPr>
              <a:t>Please, please read as often as possible with your child at home. Remember to record this in your child’s home/ school links books.</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652BF5DE-4BF7-2F83-9171-EF24104BDB95}"/>
              </a:ext>
            </a:extLst>
          </p:cNvPr>
          <p:cNvSpPr>
            <a:spLocks noGrp="1" noChangeArrowheads="1"/>
          </p:cNvSpPr>
          <p:nvPr>
            <p:ph type="title"/>
          </p:nvPr>
        </p:nvSpPr>
        <p:spPr>
          <a:xfrm>
            <a:off x="762000" y="0"/>
            <a:ext cx="6870700" cy="1600200"/>
          </a:xfrm>
        </p:spPr>
        <p:txBody>
          <a:bodyPr/>
          <a:lstStyle/>
          <a:p>
            <a:pPr eaLnBrk="1" hangingPunct="1"/>
            <a:r>
              <a:rPr lang="en-GB" altLang="en-US" dirty="0">
                <a:solidFill>
                  <a:srgbClr val="0000FF"/>
                </a:solidFill>
              </a:rPr>
              <a:t>Post Little </a:t>
            </a:r>
            <a:r>
              <a:rPr lang="en-GB" altLang="en-US" dirty="0" err="1">
                <a:solidFill>
                  <a:srgbClr val="0000FF"/>
                </a:solidFill>
              </a:rPr>
              <a:t>Wandle</a:t>
            </a:r>
            <a:br>
              <a:rPr lang="en-GB" altLang="en-US" dirty="0">
                <a:solidFill>
                  <a:srgbClr val="0000FF"/>
                </a:solidFill>
              </a:rPr>
            </a:br>
            <a:r>
              <a:rPr lang="en-GB" altLang="en-US" dirty="0">
                <a:solidFill>
                  <a:srgbClr val="0000FF"/>
                </a:solidFill>
              </a:rPr>
              <a:t>Reading</a:t>
            </a:r>
          </a:p>
        </p:txBody>
      </p:sp>
      <p:pic>
        <p:nvPicPr>
          <p:cNvPr id="8195" name="Picture 4" descr="C:\Users\jillg\AppData\Local\Microsoft\Windows\Temporary Internet Files\Content.IE5\9L7Y7K5W\bee2[1].jpg">
            <a:extLst>
              <a:ext uri="{FF2B5EF4-FFF2-40B4-BE49-F238E27FC236}">
                <a16:creationId xmlns:a16="http://schemas.microsoft.com/office/drawing/2014/main" id="{8B1FDC5B-18CC-F7A9-CEDA-917DF59F82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67471">
            <a:off x="260350" y="280988"/>
            <a:ext cx="1003300"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7" descr="C:\Users\jillg\AppData\Local\Microsoft\Windows\Temporary Internet Files\Content.IE5\C0FEBO36\Sponsored_reading_03[1].jpg">
            <a:extLst>
              <a:ext uri="{FF2B5EF4-FFF2-40B4-BE49-F238E27FC236}">
                <a16:creationId xmlns:a16="http://schemas.microsoft.com/office/drawing/2014/main" id="{6A1F6DA4-5D8F-A93E-4BC8-F8E89C56CA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57967">
            <a:off x="6554788" y="268288"/>
            <a:ext cx="1271587"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Rectangle 1">
            <a:extLst>
              <a:ext uri="{FF2B5EF4-FFF2-40B4-BE49-F238E27FC236}">
                <a16:creationId xmlns:a16="http://schemas.microsoft.com/office/drawing/2014/main" id="{13362A4A-7E8B-989C-4FC0-8F9A2676929E}"/>
              </a:ext>
            </a:extLst>
          </p:cNvPr>
          <p:cNvSpPr>
            <a:spLocks noChangeArrowheads="1"/>
          </p:cNvSpPr>
          <p:nvPr/>
        </p:nvSpPr>
        <p:spPr bwMode="auto">
          <a:xfrm>
            <a:off x="971550" y="1484784"/>
            <a:ext cx="7200900" cy="4693593"/>
          </a:xfrm>
          <a:prstGeom prst="rect">
            <a:avLst/>
          </a:prstGeom>
          <a:noFill/>
          <a:ln>
            <a:noFill/>
          </a:ln>
        </p:spPr>
        <p:txBody>
          <a:bodyPr>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eaLnBrk="1" hangingPunct="1">
              <a:spcBef>
                <a:spcPct val="0"/>
              </a:spcBef>
              <a:buFontTx/>
              <a:buNone/>
              <a:defRPr/>
            </a:pPr>
            <a:r>
              <a:rPr lang="en-GB" altLang="en-US" sz="2300" b="1" dirty="0">
                <a:solidFill>
                  <a:schemeClr val="tx2"/>
                </a:solidFill>
                <a:latin typeface="+mj-lt"/>
              </a:rPr>
              <a:t>Children will have a book band book, this will listened to by an adult in school at least once a fortnight and we ask that the children read ideally each night, but at least 3x per week.</a:t>
            </a:r>
          </a:p>
          <a:p>
            <a:pPr eaLnBrk="1" hangingPunct="1">
              <a:spcBef>
                <a:spcPct val="0"/>
              </a:spcBef>
              <a:buFontTx/>
              <a:buNone/>
              <a:defRPr/>
            </a:pPr>
            <a:endParaRPr lang="en-GB" altLang="en-US" sz="2300" b="1" dirty="0">
              <a:solidFill>
                <a:schemeClr val="tx2"/>
              </a:solidFill>
              <a:latin typeface="+mj-lt"/>
            </a:endParaRPr>
          </a:p>
          <a:p>
            <a:pPr eaLnBrk="1" hangingPunct="1">
              <a:spcBef>
                <a:spcPct val="0"/>
              </a:spcBef>
              <a:buFontTx/>
              <a:buNone/>
              <a:defRPr/>
            </a:pPr>
            <a:r>
              <a:rPr lang="en-GB" altLang="en-US" sz="2300" b="1" dirty="0">
                <a:solidFill>
                  <a:schemeClr val="tx2"/>
                </a:solidFill>
                <a:latin typeface="+mj-lt"/>
              </a:rPr>
              <a:t>Book Band books are to be read 3x to develop </a:t>
            </a:r>
            <a:r>
              <a:rPr lang="en-GB" altLang="en-US" sz="2300" b="1" dirty="0" err="1">
                <a:solidFill>
                  <a:schemeClr val="tx2"/>
                </a:solidFill>
                <a:latin typeface="+mj-lt"/>
              </a:rPr>
              <a:t>fluency,prosody</a:t>
            </a:r>
            <a:r>
              <a:rPr lang="en-GB" altLang="en-US" sz="2300" b="1" dirty="0">
                <a:solidFill>
                  <a:schemeClr val="tx2"/>
                </a:solidFill>
                <a:latin typeface="+mj-lt"/>
              </a:rPr>
              <a:t> and comprehension. </a:t>
            </a:r>
          </a:p>
          <a:p>
            <a:pPr eaLnBrk="1" hangingPunct="1">
              <a:spcBef>
                <a:spcPct val="0"/>
              </a:spcBef>
              <a:buFontTx/>
              <a:buNone/>
              <a:defRPr/>
            </a:pPr>
            <a:endParaRPr lang="en-GB" altLang="en-US" sz="2300" b="1" dirty="0">
              <a:solidFill>
                <a:schemeClr val="tx2"/>
              </a:solidFill>
              <a:latin typeface="+mj-lt"/>
            </a:endParaRPr>
          </a:p>
          <a:p>
            <a:pPr eaLnBrk="1" hangingPunct="1">
              <a:spcBef>
                <a:spcPct val="0"/>
              </a:spcBef>
              <a:buFontTx/>
              <a:buNone/>
              <a:defRPr/>
            </a:pPr>
            <a:r>
              <a:rPr lang="en-GB" altLang="en-US" sz="2300" b="1" dirty="0">
                <a:solidFill>
                  <a:srgbClr val="9900CC"/>
                </a:solidFill>
                <a:latin typeface="+mj-lt"/>
              </a:rPr>
              <a:t>Alongside this, they will complete ERICA (Everyone Reading In Class Altogether) </a:t>
            </a:r>
          </a:p>
          <a:p>
            <a:pPr eaLnBrk="1" hangingPunct="1">
              <a:spcBef>
                <a:spcPct val="0"/>
              </a:spcBef>
              <a:buFontTx/>
              <a:buNone/>
              <a:defRPr/>
            </a:pPr>
            <a:r>
              <a:rPr lang="en-GB" altLang="en-US" sz="2300" b="1" dirty="0">
                <a:solidFill>
                  <a:srgbClr val="9900CC"/>
                </a:solidFill>
                <a:latin typeface="+mj-lt"/>
              </a:rPr>
              <a:t>4/5 times per week and then we teach further                 </a:t>
            </a:r>
          </a:p>
          <a:p>
            <a:pPr eaLnBrk="1" hangingPunct="1">
              <a:spcBef>
                <a:spcPct val="0"/>
              </a:spcBef>
              <a:buFontTx/>
              <a:buNone/>
              <a:defRPr/>
            </a:pPr>
            <a:r>
              <a:rPr lang="en-GB" altLang="en-US" sz="2300" b="1" dirty="0">
                <a:solidFill>
                  <a:srgbClr val="9900CC"/>
                </a:solidFill>
                <a:latin typeface="+mj-lt"/>
              </a:rPr>
              <a:t>               reading skills in small group reads </a:t>
            </a:r>
          </a:p>
          <a:p>
            <a:pPr eaLnBrk="1" hangingPunct="1">
              <a:spcBef>
                <a:spcPct val="0"/>
              </a:spcBef>
              <a:buFontTx/>
              <a:buNone/>
              <a:defRPr/>
            </a:pPr>
            <a:r>
              <a:rPr lang="en-GB" altLang="en-US" sz="2300" b="1" dirty="0">
                <a:solidFill>
                  <a:srgbClr val="9900CC"/>
                </a:solidFill>
                <a:latin typeface="+mj-lt"/>
              </a:rPr>
              <a:t>               (guided reading).  </a:t>
            </a:r>
          </a:p>
        </p:txBody>
      </p:sp>
    </p:spTree>
    <p:extLst>
      <p:ext uri="{BB962C8B-B14F-4D97-AF65-F5344CB8AC3E}">
        <p14:creationId xmlns:p14="http://schemas.microsoft.com/office/powerpoint/2010/main" val="253693201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A04F9783-54CD-DD15-B092-5B53383FA2B9}"/>
              </a:ext>
            </a:extLst>
          </p:cNvPr>
          <p:cNvSpPr>
            <a:spLocks noGrp="1" noChangeArrowheads="1"/>
          </p:cNvSpPr>
          <p:nvPr>
            <p:ph type="title"/>
          </p:nvPr>
        </p:nvSpPr>
        <p:spPr>
          <a:xfrm>
            <a:off x="919162" y="-535780"/>
            <a:ext cx="6870700" cy="1600200"/>
          </a:xfrm>
        </p:spPr>
        <p:txBody>
          <a:bodyPr/>
          <a:lstStyle/>
          <a:p>
            <a:pPr eaLnBrk="1" hangingPunct="1"/>
            <a:r>
              <a:rPr lang="en-GB" altLang="en-US" b="1" u="sng" dirty="0">
                <a:solidFill>
                  <a:srgbClr val="0000FF"/>
                </a:solidFill>
              </a:rPr>
              <a:t>Phonics</a:t>
            </a:r>
          </a:p>
        </p:txBody>
      </p:sp>
      <p:pic>
        <p:nvPicPr>
          <p:cNvPr id="9219" name="Picture 4" descr="MC900281179[1]">
            <a:extLst>
              <a:ext uri="{FF2B5EF4-FFF2-40B4-BE49-F238E27FC236}">
                <a16:creationId xmlns:a16="http://schemas.microsoft.com/office/drawing/2014/main" id="{10D98088-CCF2-39F5-9AF3-372805C49BA3}"/>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50825" y="376238"/>
            <a:ext cx="2105025" cy="1152525"/>
          </a:xfrm>
        </p:spPr>
      </p:pic>
      <p:sp>
        <p:nvSpPr>
          <p:cNvPr id="9220" name="Rectangle 1">
            <a:extLst>
              <a:ext uri="{FF2B5EF4-FFF2-40B4-BE49-F238E27FC236}">
                <a16:creationId xmlns:a16="http://schemas.microsoft.com/office/drawing/2014/main" id="{0C390502-720F-3DEB-B7C4-E558231D3A48}"/>
              </a:ext>
            </a:extLst>
          </p:cNvPr>
          <p:cNvSpPr>
            <a:spLocks noChangeArrowheads="1"/>
          </p:cNvSpPr>
          <p:nvPr/>
        </p:nvSpPr>
        <p:spPr bwMode="auto">
          <a:xfrm>
            <a:off x="250825" y="1546351"/>
            <a:ext cx="8207375" cy="4401205"/>
          </a:xfrm>
          <a:prstGeom prst="rect">
            <a:avLst/>
          </a:prstGeom>
          <a:noFill/>
          <a:ln>
            <a:noFill/>
          </a:ln>
        </p:spPr>
        <p:txBody>
          <a:bodyPr wrap="square">
            <a:spAutoFit/>
          </a:bodyPr>
          <a:lstStyle>
            <a:lvl1pPr>
              <a:spcBef>
                <a:spcPct val="20000"/>
              </a:spcBef>
              <a:buChar char="•"/>
              <a:defRPr sz="3200">
                <a:solidFill>
                  <a:schemeClr val="tx1"/>
                </a:solidFill>
                <a:latin typeface="Comic Sans MS" panose="030F0702030302020204" pitchFamily="66" charset="0"/>
              </a:defRPr>
            </a:lvl1pPr>
            <a:lvl2pPr marL="742950" indent="-285750">
              <a:spcBef>
                <a:spcPct val="20000"/>
              </a:spcBef>
              <a:buChar char="–"/>
              <a:defRPr sz="2800">
                <a:solidFill>
                  <a:schemeClr val="tx1"/>
                </a:solidFill>
                <a:latin typeface="Comic Sans MS" panose="030F0702030302020204" pitchFamily="66" charset="0"/>
              </a:defRPr>
            </a:lvl2pPr>
            <a:lvl3pPr marL="1143000" indent="-228600">
              <a:spcBef>
                <a:spcPct val="20000"/>
              </a:spcBef>
              <a:buChar char="•"/>
              <a:defRPr sz="2400">
                <a:solidFill>
                  <a:schemeClr val="tx1"/>
                </a:solidFill>
                <a:latin typeface="Comic Sans MS" panose="030F0702030302020204" pitchFamily="66" charset="0"/>
              </a:defRPr>
            </a:lvl3pPr>
            <a:lvl4pPr marL="1600200" indent="-228600">
              <a:spcBef>
                <a:spcPct val="20000"/>
              </a:spcBef>
              <a:buChar char="–"/>
              <a:defRPr sz="2000">
                <a:solidFill>
                  <a:schemeClr val="tx1"/>
                </a:solidFill>
                <a:latin typeface="Comic Sans MS" panose="030F0702030302020204" pitchFamily="66" charset="0"/>
              </a:defRPr>
            </a:lvl4pPr>
            <a:lvl5pPr marL="2057400" indent="-228600">
              <a:spcBef>
                <a:spcPct val="20000"/>
              </a:spcBef>
              <a:buChar char="»"/>
              <a:defRPr sz="2000">
                <a:solidFill>
                  <a:schemeClr val="tx1"/>
                </a:solidFill>
                <a:latin typeface="Comic Sans MS" panose="030F0702030302020204" pitchFamily="66"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defRPr>
            </a:lvl9pPr>
          </a:lstStyle>
          <a:p>
            <a:pPr algn="ctr" eaLnBrk="1" hangingPunct="1">
              <a:spcBef>
                <a:spcPct val="0"/>
              </a:spcBef>
              <a:buFontTx/>
              <a:buNone/>
              <a:defRPr/>
            </a:pPr>
            <a:r>
              <a:rPr lang="en-GB" altLang="en-US" sz="2800" b="1" dirty="0">
                <a:solidFill>
                  <a:srgbClr val="FF0000"/>
                </a:solidFill>
                <a:latin typeface="+mj-lt"/>
              </a:rPr>
              <a:t>Phonics is taught daily in school. We follow the Little </a:t>
            </a:r>
            <a:r>
              <a:rPr lang="en-GB" altLang="en-US" sz="2800" b="1" dirty="0" err="1">
                <a:solidFill>
                  <a:srgbClr val="FF0000"/>
                </a:solidFill>
                <a:latin typeface="+mj-lt"/>
              </a:rPr>
              <a:t>Wandle</a:t>
            </a:r>
            <a:r>
              <a:rPr lang="en-GB" altLang="en-US" sz="2800" b="1" dirty="0">
                <a:solidFill>
                  <a:srgbClr val="FF0000"/>
                </a:solidFill>
                <a:latin typeface="+mj-lt"/>
              </a:rPr>
              <a:t> scheme. Each week we will upload a learning sheet to the website that summarises our learning in school, so you can support your child at home.</a:t>
            </a:r>
            <a:endParaRPr lang="en-GB" altLang="en-US" sz="2800" b="1" dirty="0">
              <a:solidFill>
                <a:srgbClr val="7030A0"/>
              </a:solidFill>
              <a:latin typeface="+mj-lt"/>
            </a:endParaRPr>
          </a:p>
          <a:p>
            <a:pPr algn="ctr" eaLnBrk="1" hangingPunct="1">
              <a:spcBef>
                <a:spcPct val="0"/>
              </a:spcBef>
              <a:buFontTx/>
              <a:buNone/>
              <a:defRPr/>
            </a:pPr>
            <a:r>
              <a:rPr lang="en-GB" altLang="en-US" sz="2800" b="1" dirty="0">
                <a:solidFill>
                  <a:srgbClr val="7030A0"/>
                </a:solidFill>
                <a:latin typeface="+mj-lt"/>
              </a:rPr>
              <a:t>We practise breaking words down into sounds (sound talking) and putting them back together (blending). We then encourage the children to read words fluently, by blending the sounds in their head.</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30A51C81-4FB6-6C38-CD26-CF43C98AB5AC}"/>
              </a:ext>
            </a:extLst>
          </p:cNvPr>
          <p:cNvSpPr>
            <a:spLocks noGrp="1" noChangeArrowheads="1"/>
          </p:cNvSpPr>
          <p:nvPr>
            <p:ph type="title"/>
          </p:nvPr>
        </p:nvSpPr>
        <p:spPr>
          <a:xfrm>
            <a:off x="884969" y="-459432"/>
            <a:ext cx="6870700" cy="1600200"/>
          </a:xfrm>
        </p:spPr>
        <p:txBody>
          <a:bodyPr/>
          <a:lstStyle/>
          <a:p>
            <a:r>
              <a:rPr lang="en-GB" altLang="en-US" dirty="0">
                <a:solidFill>
                  <a:srgbClr val="0070C0"/>
                </a:solidFill>
              </a:rPr>
              <a:t>Phonics Screening</a:t>
            </a:r>
          </a:p>
        </p:txBody>
      </p:sp>
      <p:sp>
        <p:nvSpPr>
          <p:cNvPr id="3" name="Content Placeholder 2">
            <a:extLst>
              <a:ext uri="{FF2B5EF4-FFF2-40B4-BE49-F238E27FC236}">
                <a16:creationId xmlns:a16="http://schemas.microsoft.com/office/drawing/2014/main" id="{D07BC27E-0791-B4A5-C893-B55B7AD39612}"/>
              </a:ext>
            </a:extLst>
          </p:cNvPr>
          <p:cNvSpPr>
            <a:spLocks noGrp="1"/>
          </p:cNvSpPr>
          <p:nvPr>
            <p:ph idx="1"/>
          </p:nvPr>
        </p:nvSpPr>
        <p:spPr>
          <a:xfrm>
            <a:off x="251520" y="1428750"/>
            <a:ext cx="8137599" cy="4032250"/>
          </a:xfrm>
        </p:spPr>
        <p:txBody>
          <a:bodyPr>
            <a:normAutofit fontScale="92500" lnSpcReduction="20000"/>
          </a:bodyPr>
          <a:lstStyle/>
          <a:p>
            <a:pPr>
              <a:defRPr/>
            </a:pPr>
            <a:r>
              <a:rPr lang="en-GB" sz="2800" dirty="0">
                <a:solidFill>
                  <a:schemeClr val="tx2"/>
                </a:solidFill>
                <a:latin typeface="+mj-lt"/>
              </a:rPr>
              <a:t>A national initiative to assess year 1 children. It is nothing to worry about!</a:t>
            </a:r>
          </a:p>
          <a:p>
            <a:pPr>
              <a:defRPr/>
            </a:pPr>
            <a:r>
              <a:rPr lang="en-GB" sz="2800" dirty="0">
                <a:solidFill>
                  <a:srgbClr val="002060"/>
                </a:solidFill>
                <a:latin typeface="+mj-lt"/>
              </a:rPr>
              <a:t>They will be completed by your child’s phonics teacher in class time next June.</a:t>
            </a:r>
          </a:p>
          <a:p>
            <a:pPr>
              <a:defRPr/>
            </a:pPr>
            <a:r>
              <a:rPr lang="en-GB" sz="2800" dirty="0">
                <a:solidFill>
                  <a:srgbClr val="00B050"/>
                </a:solidFill>
                <a:latin typeface="+mj-lt"/>
              </a:rPr>
              <a:t>It will check all of the letters and sounds your child has learnt during Reception and Year 1.</a:t>
            </a:r>
          </a:p>
          <a:p>
            <a:pPr>
              <a:defRPr/>
            </a:pPr>
            <a:r>
              <a:rPr lang="en-GB" sz="2800" dirty="0">
                <a:solidFill>
                  <a:srgbClr val="FF3399"/>
                </a:solidFill>
                <a:latin typeface="+mj-lt"/>
              </a:rPr>
              <a:t>It is to check their reading skills and ability to segment and blend sounds.</a:t>
            </a:r>
          </a:p>
          <a:p>
            <a:pPr>
              <a:defRPr/>
            </a:pPr>
            <a:r>
              <a:rPr lang="en-GB" sz="2800" dirty="0">
                <a:solidFill>
                  <a:srgbClr val="0000FF"/>
                </a:solidFill>
                <a:latin typeface="+mj-lt"/>
              </a:rPr>
              <a:t>There will be a meeting in the Spring term to share ways to support your child at home for Year 1 parents.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30A51C81-4FB6-6C38-CD26-CF43C98AB5AC}"/>
              </a:ext>
            </a:extLst>
          </p:cNvPr>
          <p:cNvSpPr>
            <a:spLocks noGrp="1" noChangeArrowheads="1"/>
          </p:cNvSpPr>
          <p:nvPr>
            <p:ph type="title"/>
          </p:nvPr>
        </p:nvSpPr>
        <p:spPr>
          <a:xfrm>
            <a:off x="884969" y="-459432"/>
            <a:ext cx="6870700" cy="1600200"/>
          </a:xfrm>
        </p:spPr>
        <p:txBody>
          <a:bodyPr/>
          <a:lstStyle/>
          <a:p>
            <a:r>
              <a:rPr lang="en-GB" altLang="en-US" dirty="0">
                <a:solidFill>
                  <a:srgbClr val="0070C0"/>
                </a:solidFill>
              </a:rPr>
              <a:t>Year 2 Assessments</a:t>
            </a:r>
          </a:p>
        </p:txBody>
      </p:sp>
      <p:sp>
        <p:nvSpPr>
          <p:cNvPr id="3" name="Content Placeholder 2">
            <a:extLst>
              <a:ext uri="{FF2B5EF4-FFF2-40B4-BE49-F238E27FC236}">
                <a16:creationId xmlns:a16="http://schemas.microsoft.com/office/drawing/2014/main" id="{D07BC27E-0791-B4A5-C893-B55B7AD39612}"/>
              </a:ext>
            </a:extLst>
          </p:cNvPr>
          <p:cNvSpPr>
            <a:spLocks noGrp="1"/>
          </p:cNvSpPr>
          <p:nvPr>
            <p:ph idx="1"/>
          </p:nvPr>
        </p:nvSpPr>
        <p:spPr>
          <a:xfrm>
            <a:off x="251520" y="1428750"/>
            <a:ext cx="8137599" cy="4032250"/>
          </a:xfrm>
        </p:spPr>
        <p:txBody>
          <a:bodyPr>
            <a:normAutofit fontScale="92500" lnSpcReduction="20000"/>
          </a:bodyPr>
          <a:lstStyle/>
          <a:p>
            <a:pPr eaLnBrk="1" hangingPunct="1"/>
            <a:r>
              <a:rPr lang="en-GB" altLang="en-US" sz="2800" b="1" dirty="0">
                <a:solidFill>
                  <a:srgbClr val="FF0000"/>
                </a:solidFill>
              </a:rPr>
              <a:t>Assessment is ongoing throughout the year.</a:t>
            </a:r>
          </a:p>
          <a:p>
            <a:pPr eaLnBrk="1" hangingPunct="1"/>
            <a:r>
              <a:rPr lang="en-GB" altLang="en-US" sz="2800" b="1" dirty="0">
                <a:solidFill>
                  <a:srgbClr val="00B050"/>
                </a:solidFill>
              </a:rPr>
              <a:t>At the end of Year 2 there is a formal assessment to measure where the children are at the end of Key Stage One nationally (SATS)</a:t>
            </a:r>
          </a:p>
          <a:p>
            <a:r>
              <a:rPr lang="en-GB" altLang="en-US" sz="2800" b="1" dirty="0">
                <a:solidFill>
                  <a:srgbClr val="0000FF"/>
                </a:solidFill>
              </a:rPr>
              <a:t>Children will be tested on reading comprehension, maths paper and an arithmetic paper.</a:t>
            </a:r>
          </a:p>
          <a:p>
            <a:r>
              <a:rPr lang="en-GB" altLang="en-US" sz="2800" b="1" dirty="0">
                <a:solidFill>
                  <a:srgbClr val="FF0000"/>
                </a:solidFill>
              </a:rPr>
              <a:t>Children will also be formally assessed on their writing and will also be assessed in science.</a:t>
            </a:r>
          </a:p>
          <a:p>
            <a:r>
              <a:rPr lang="en-GB" altLang="en-US" sz="2800" b="1" dirty="0"/>
              <a:t>To be administered during May 2025.</a:t>
            </a:r>
          </a:p>
        </p:txBody>
      </p:sp>
    </p:spTree>
    <p:extLst>
      <p:ext uri="{BB962C8B-B14F-4D97-AF65-F5344CB8AC3E}">
        <p14:creationId xmlns:p14="http://schemas.microsoft.com/office/powerpoint/2010/main" val="1230109448"/>
      </p:ext>
    </p:extLst>
  </p:cSld>
  <p:clrMapOvr>
    <a:masterClrMapping/>
  </p:clrMapOvr>
</p:sld>
</file>

<file path=ppt/theme/theme1.xml><?xml version="1.0" encoding="utf-8"?>
<a:theme xmlns:a="http://schemas.openxmlformats.org/drawingml/2006/main" name="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C3C69325F339458A19F5139027A622" ma:contentTypeVersion="15" ma:contentTypeDescription="Create a new document." ma:contentTypeScope="" ma:versionID="7224b88dcd2194feff99c12232f2b00d">
  <xsd:schema xmlns:xsd="http://www.w3.org/2001/XMLSchema" xmlns:xs="http://www.w3.org/2001/XMLSchema" xmlns:p="http://schemas.microsoft.com/office/2006/metadata/properties" xmlns:ns2="60e30a85-c05c-4e06-8315-53d905ee1eed" xmlns:ns3="bdd55185-8fc5-4dee-9784-3837121dcfb8" targetNamespace="http://schemas.microsoft.com/office/2006/metadata/properties" ma:root="true" ma:fieldsID="d53f791d23f0c2de76a341b47afb106f" ns2:_="" ns3:_="">
    <xsd:import namespace="60e30a85-c05c-4e06-8315-53d905ee1eed"/>
    <xsd:import namespace="bdd55185-8fc5-4dee-9784-3837121dcfb8"/>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e30a85-c05c-4e06-8315-53d905ee1e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3e417ed9-6e09-4aae-adde-8c88d7640662"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dd55185-8fc5-4dee-9784-3837121dcfb8"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7306bedf-660d-4ca7-a194-276c64ce5028}" ma:internalName="TaxCatchAll" ma:showField="CatchAllData" ma:web="bdd55185-8fc5-4dee-9784-3837121dcfb8">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dd55185-8fc5-4dee-9784-3837121dcfb8" xsi:nil="true"/>
    <lcf76f155ced4ddcb4097134ff3c332f xmlns="60e30a85-c05c-4e06-8315-53d905ee1eed">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CB05B0-0113-48D7-BEA2-03AA8B8080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e30a85-c05c-4e06-8315-53d905ee1eed"/>
    <ds:schemaRef ds:uri="bdd55185-8fc5-4dee-9784-3837121dcf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802E0FB-80CB-4B74-98E3-CEBE918E5709}">
  <ds:schemaRefs>
    <ds:schemaRef ds:uri="http://schemas.microsoft.com/office/2006/metadata/properties"/>
    <ds:schemaRef ds:uri="http://schemas.microsoft.com/office/infopath/2007/PartnerControls"/>
    <ds:schemaRef ds:uri="bdd55185-8fc5-4dee-9784-3837121dcfb8"/>
    <ds:schemaRef ds:uri="0f349248-1e45-49e4-a371-0a1bd6adc428"/>
    <ds:schemaRef ds:uri="e2f25aed-7b6b-4acb-b708-3a18a67f757d"/>
    <ds:schemaRef ds:uri="60e30a85-c05c-4e06-8315-53d905ee1eed"/>
  </ds:schemaRefs>
</ds:datastoreItem>
</file>

<file path=customXml/itemProps3.xml><?xml version="1.0" encoding="utf-8"?>
<ds:datastoreItem xmlns:ds="http://schemas.openxmlformats.org/officeDocument/2006/customXml" ds:itemID="{083C4225-C72B-4895-A69F-AEA542B5506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Crayons</Template>
  <TotalTime>2270</TotalTime>
  <Words>1362</Words>
  <Application>Microsoft Office PowerPoint</Application>
  <PresentationFormat>On-screen Show (4:3)</PresentationFormat>
  <Paragraphs>141</Paragraphs>
  <Slides>26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Comic Sans MS</vt:lpstr>
      <vt:lpstr>Letter-join Plus 40</vt:lpstr>
      <vt:lpstr>Letterjoin-Air Plus 40</vt:lpstr>
      <vt:lpstr>Linkpen 10a Print</vt:lpstr>
      <vt:lpstr>Tahoma</vt:lpstr>
      <vt:lpstr>Crayons</vt:lpstr>
      <vt:lpstr>Welcome to Key Stage 1</vt:lpstr>
      <vt:lpstr>We are KS1</vt:lpstr>
      <vt:lpstr>Attendance </vt:lpstr>
      <vt:lpstr>   Our Curriculum is driven by geography and history</vt:lpstr>
      <vt:lpstr>Little Wandle  Reading</vt:lpstr>
      <vt:lpstr>Post Little Wandle Reading</vt:lpstr>
      <vt:lpstr>Phonics</vt:lpstr>
      <vt:lpstr>Phonics Screening</vt:lpstr>
      <vt:lpstr>Year 2 Assessments</vt:lpstr>
      <vt:lpstr>Writing in KS1</vt:lpstr>
      <vt:lpstr>Writing in KS1</vt:lpstr>
      <vt:lpstr>Spellings</vt:lpstr>
      <vt:lpstr>PowerPoint Presentation</vt:lpstr>
      <vt:lpstr>Intervention</vt:lpstr>
      <vt:lpstr>Miss Mohring - SENDCO</vt:lpstr>
      <vt:lpstr>Homework</vt:lpstr>
      <vt:lpstr>Visits</vt:lpstr>
      <vt:lpstr>Forest School</vt:lpstr>
      <vt:lpstr>School Website</vt:lpstr>
      <vt:lpstr>PowerPoint Presentation</vt:lpstr>
      <vt:lpstr>PowerPoint Presentation</vt:lpstr>
      <vt:lpstr>Get involved…</vt:lpstr>
      <vt:lpstr>PowerPoint Presentation</vt:lpstr>
      <vt:lpstr>Lines of communication…</vt:lpstr>
      <vt:lpstr>Lines of communication…</vt:lpstr>
      <vt:lpstr>Any questions?</vt:lpstr>
    </vt:vector>
  </TitlesOfParts>
  <Company>Staffordshire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LFT1</dc:creator>
  <cp:lastModifiedBy>C. NESBITT (Kingsfield First School)</cp:lastModifiedBy>
  <cp:revision>160</cp:revision>
  <cp:lastPrinted>2009-09-13T14:40:00Z</cp:lastPrinted>
  <dcterms:created xsi:type="dcterms:W3CDTF">2007-09-19T20:52:21Z</dcterms:created>
  <dcterms:modified xsi:type="dcterms:W3CDTF">2024-07-09T07:03:02Z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CatchAll">
    <vt:lpwstr/>
  </property>
  <property fmtid="{D5CDD505-2E9C-101B-9397-08002B2CF9AE}" pid="3" name="lcf76f155ced4ddcb4097134ff3c332f">
    <vt:lpwstr/>
  </property>
  <property fmtid="{D5CDD505-2E9C-101B-9397-08002B2CF9AE}" pid="4" name="ContentTypeId">
    <vt:lpwstr>0x01010020C3C69325F339458A19F5139027A622</vt:lpwstr>
  </property>
  <property fmtid="{D5CDD505-2E9C-101B-9397-08002B2CF9AE}" pid="5" name="MediaServiceImageTags">
    <vt:lpwstr/>
  </property>
</Properties>
</file>