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0" r:id="rId6"/>
    <p:sldId id="274" r:id="rId7"/>
    <p:sldId id="268" r:id="rId8"/>
    <p:sldId id="277" r:id="rId9"/>
    <p:sldId id="276" r:id="rId10"/>
    <p:sldId id="257" r:id="rId11"/>
    <p:sldId id="260" r:id="rId12"/>
    <p:sldId id="259" r:id="rId13"/>
    <p:sldId id="258" r:id="rId14"/>
    <p:sldId id="261" r:id="rId15"/>
    <p:sldId id="263" r:id="rId16"/>
    <p:sldId id="264" r:id="rId17"/>
    <p:sldId id="265" r:id="rId18"/>
    <p:sldId id="267" r:id="rId19"/>
    <p:sldId id="278" r:id="rId20"/>
    <p:sldId id="28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35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66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9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8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3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6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5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9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033A-B2B9-413C-9BD2-526E0116DA3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2BD64E-00CA-4C6B-B0D2-4EA8D6E1A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3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utlook.office365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828" y="517955"/>
            <a:ext cx="9930581" cy="278729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70C0"/>
                </a:solidFill>
              </a:rPr>
              <a:t>How to access Teams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Live Lessons and Resources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Microsoft's Jeff Teper: Teams 'will be even bigger than Windows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664" r="21892" b="2614"/>
          <a:stretch/>
        </p:blipFill>
        <p:spPr bwMode="auto">
          <a:xfrm>
            <a:off x="8898339" y="259307"/>
            <a:ext cx="2063573" cy="1804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8" y="5191214"/>
            <a:ext cx="3510518" cy="1404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685" y="4693195"/>
            <a:ext cx="1360454" cy="1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Step 4: Go to Calendar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7571" cy="4351338"/>
          </a:xfrm>
        </p:spPr>
        <p:txBody>
          <a:bodyPr/>
          <a:lstStyle/>
          <a:p>
            <a:r>
              <a:rPr lang="en-GB" dirty="0" smtClean="0"/>
              <a:t>Click on the calendar tab on the left hand side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193" t="9825" r="90208" b="38965"/>
          <a:stretch/>
        </p:blipFill>
        <p:spPr>
          <a:xfrm>
            <a:off x="6852620" y="1529025"/>
            <a:ext cx="1886430" cy="49445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52620" y="4650377"/>
            <a:ext cx="1194099" cy="6008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04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Step 5: Click on the lesson </a:t>
            </a:r>
            <a:endParaRPr lang="en-GB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922" b="45446"/>
          <a:stretch/>
        </p:blipFill>
        <p:spPr>
          <a:xfrm>
            <a:off x="3057098" y="1487605"/>
            <a:ext cx="6337436" cy="51807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823269" y="3974533"/>
            <a:ext cx="1530531" cy="6008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9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Step 6: Click join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the lesson time is correct and click join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55" t="19375" r="3884" b="8482"/>
          <a:stretch/>
        </p:blipFill>
        <p:spPr>
          <a:xfrm>
            <a:off x="838200" y="2429692"/>
            <a:ext cx="9941773" cy="44283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87246" y="2294755"/>
            <a:ext cx="1530531" cy="6008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28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58236" cy="132080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rgbClr val="0070C0"/>
                </a:solidFill>
              </a:rPr>
              <a:t>Step 7: Microphone off &amp; video on </a:t>
            </a:r>
            <a:endParaRPr lang="en-GB" sz="4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5392783" cy="4351338"/>
          </a:xfrm>
        </p:spPr>
        <p:txBody>
          <a:bodyPr/>
          <a:lstStyle/>
          <a:p>
            <a:r>
              <a:rPr lang="en-GB" dirty="0" smtClean="0"/>
              <a:t>Ensure your microphone is off but video is on if possible </a:t>
            </a:r>
          </a:p>
          <a:p>
            <a:endParaRPr lang="en-GB" dirty="0"/>
          </a:p>
          <a:p>
            <a:r>
              <a:rPr lang="en-GB" dirty="0" smtClean="0"/>
              <a:t>Then click join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20" t="2410" r="30490" b="30090"/>
          <a:stretch/>
        </p:blipFill>
        <p:spPr>
          <a:xfrm>
            <a:off x="6766558" y="1853921"/>
            <a:ext cx="4887685" cy="38570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83434" y="5042648"/>
            <a:ext cx="1530531" cy="6008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295708" y="5042648"/>
            <a:ext cx="1530531" cy="6008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2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96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Step 8: Wait for your Teacher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3217" y="1930128"/>
            <a:ext cx="3868783" cy="4351338"/>
          </a:xfrm>
        </p:spPr>
        <p:txBody>
          <a:bodyPr/>
          <a:lstStyle/>
          <a:p>
            <a:r>
              <a:rPr lang="en-GB" dirty="0" smtClean="0"/>
              <a:t>Be patient – we will be with you as quickly as we can</a:t>
            </a:r>
          </a:p>
          <a:p>
            <a:r>
              <a:rPr lang="en-GB" dirty="0" smtClean="0"/>
              <a:t>Please right click on the teacher icon to </a:t>
            </a:r>
            <a:r>
              <a:rPr lang="en-GB" b="1" i="1" dirty="0" smtClean="0"/>
              <a:t>pin </a:t>
            </a:r>
            <a:r>
              <a:rPr lang="en-GB" dirty="0" smtClean="0"/>
              <a:t>the teacher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25" t="24911" r="21955" b="17588"/>
          <a:stretch/>
        </p:blipFill>
        <p:spPr>
          <a:xfrm>
            <a:off x="4833257" y="1825625"/>
            <a:ext cx="72237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96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Step 9: During the lesson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3217" y="1930128"/>
            <a:ext cx="5492867" cy="4351338"/>
          </a:xfrm>
        </p:spPr>
        <p:txBody>
          <a:bodyPr/>
          <a:lstStyle/>
          <a:p>
            <a:r>
              <a:rPr lang="en-GB" dirty="0" smtClean="0"/>
              <a:t>You will need your paper</a:t>
            </a:r>
            <a:r>
              <a:rPr lang="en-GB" dirty="0"/>
              <a:t> </a:t>
            </a:r>
            <a:r>
              <a:rPr lang="en-GB" dirty="0" smtClean="0"/>
              <a:t>and a pen or pencil </a:t>
            </a:r>
          </a:p>
          <a:p>
            <a:r>
              <a:rPr lang="en-GB" dirty="0" smtClean="0"/>
              <a:t>You may be asked to complete assignments or quizzes and send them in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949" t="7232" r="11012" b="10625"/>
          <a:stretch/>
        </p:blipFill>
        <p:spPr>
          <a:xfrm>
            <a:off x="7944971" y="1410789"/>
            <a:ext cx="4033669" cy="53165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145205" y="1930128"/>
            <a:ext cx="3261816" cy="2702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/>
          <p:cNvSpPr txBox="1">
            <a:spLocks/>
          </p:cNvSpPr>
          <p:nvPr/>
        </p:nvSpPr>
        <p:spPr>
          <a:xfrm>
            <a:off x="838200" y="4757475"/>
            <a:ext cx="5492867" cy="1206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If you are stuck raise your hand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05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96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Accessing work at home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3217" y="1930128"/>
            <a:ext cx="938247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All work will be uploaded onto teams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Teachers may post information on the live stream of how to access class materials. Look out for a notification from your teacher.</a:t>
            </a:r>
          </a:p>
          <a:p>
            <a:pPr marL="0" indent="0">
              <a:buNone/>
            </a:pPr>
            <a:r>
              <a:rPr lang="en-GB" dirty="0" smtClean="0"/>
              <a:t>They will set you either: </a:t>
            </a:r>
          </a:p>
          <a:p>
            <a:pPr marL="514350" indent="-514350">
              <a:buAutoNum type="arabicParenR"/>
            </a:pPr>
            <a:r>
              <a:rPr lang="en-GB" dirty="0" smtClean="0"/>
              <a:t>An assignment to be completed </a:t>
            </a:r>
          </a:p>
          <a:p>
            <a:pPr marL="0" indent="0">
              <a:buNone/>
            </a:pPr>
            <a:r>
              <a:rPr lang="en-GB" dirty="0" smtClean="0"/>
              <a:t>Or</a:t>
            </a:r>
          </a:p>
          <a:p>
            <a:pPr marL="0" indent="0">
              <a:buNone/>
            </a:pPr>
            <a:r>
              <a:rPr lang="en-GB" dirty="0" smtClean="0"/>
              <a:t>2) Share files with you to complete tasks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50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96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1) Assignment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8828" y="1820908"/>
            <a:ext cx="814098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GB" dirty="0" smtClean="0"/>
              <a:t>Choose your class team</a:t>
            </a:r>
          </a:p>
          <a:p>
            <a:pPr marL="514350" indent="-514350">
              <a:buAutoNum type="arabicParenR"/>
            </a:pPr>
            <a:r>
              <a:rPr lang="en-GB" dirty="0" smtClean="0"/>
              <a:t>Click on general tab</a:t>
            </a:r>
          </a:p>
          <a:p>
            <a:pPr marL="514350" indent="-514350">
              <a:buAutoNum type="arabicParenR"/>
            </a:pPr>
            <a:r>
              <a:rPr lang="en-GB" dirty="0" smtClean="0"/>
              <a:t>Click on assignments</a:t>
            </a:r>
          </a:p>
          <a:p>
            <a:pPr marL="514350" indent="-514350">
              <a:buAutoNum type="arabicParenR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53" t="6339" r="38119" b="57589"/>
          <a:stretch/>
        </p:blipFill>
        <p:spPr>
          <a:xfrm>
            <a:off x="4422277" y="1526676"/>
            <a:ext cx="7498080" cy="26386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88534" y="2021612"/>
            <a:ext cx="1530531" cy="6008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857982" y="3770144"/>
            <a:ext cx="1530531" cy="6008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43024" y="4441226"/>
            <a:ext cx="4840502" cy="22577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Note: </a:t>
            </a:r>
          </a:p>
          <a:p>
            <a:pPr marL="0" indent="0">
              <a:buNone/>
            </a:pPr>
            <a:r>
              <a:rPr lang="en-GB" dirty="0" smtClean="0"/>
              <a:t>You can click on the assignment tab. This will show you assignments set by ALL your subjects as a list 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07502" y="3605818"/>
            <a:ext cx="674557" cy="69502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1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96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2) Shared Files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3217" y="1930128"/>
            <a:ext cx="938247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Files can be shared with you </a:t>
            </a:r>
          </a:p>
          <a:p>
            <a:pPr marL="514350" indent="-514350">
              <a:buAutoNum type="arabicParenR"/>
            </a:pPr>
            <a:r>
              <a:rPr lang="en-GB" dirty="0" smtClean="0"/>
              <a:t>Click the class code</a:t>
            </a:r>
          </a:p>
          <a:p>
            <a:pPr marL="514350" indent="-514350">
              <a:buAutoNum type="arabicParenR"/>
            </a:pPr>
            <a:r>
              <a:rPr lang="en-GB" dirty="0" smtClean="0"/>
              <a:t>Click general </a:t>
            </a:r>
          </a:p>
          <a:p>
            <a:pPr marL="514350" indent="-514350">
              <a:buAutoNum type="arabicParenR"/>
            </a:pPr>
            <a:r>
              <a:rPr lang="en-GB" dirty="0" smtClean="0"/>
              <a:t>Click files </a:t>
            </a:r>
          </a:p>
          <a:p>
            <a:pPr marL="514350" indent="-514350">
              <a:buAutoNum type="arabicParenR"/>
            </a:pPr>
            <a:r>
              <a:rPr lang="en-GB" dirty="0" smtClean="0"/>
              <a:t>Click Class Materials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Here you will also find a recording of your live lessons.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53" t="6339" r="52516" b="55138"/>
          <a:stretch/>
        </p:blipFill>
        <p:spPr>
          <a:xfrm>
            <a:off x="5728987" y="2158742"/>
            <a:ext cx="5624813" cy="28179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20430" y="4375842"/>
            <a:ext cx="1530531" cy="6008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096000" y="4428656"/>
            <a:ext cx="1530531" cy="49526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508105" y="2666400"/>
            <a:ext cx="1108121" cy="57147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0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School Website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9046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Videos and important links can be found on this page on our school website</a:t>
            </a:r>
          </a:p>
          <a:p>
            <a:endParaRPr lang="en-GB" dirty="0"/>
          </a:p>
          <a:p>
            <a:r>
              <a:rPr lang="en-GB" dirty="0"/>
              <a:t>http</a:t>
            </a:r>
            <a:r>
              <a:rPr lang="en-GB" dirty="0" smtClean="0"/>
              <a:t>://</a:t>
            </a:r>
            <a:r>
              <a:rPr lang="en-GB" dirty="0" smtClean="0"/>
              <a:t>kingsfield</a:t>
            </a:r>
            <a:r>
              <a:rPr lang="en-GB" dirty="0" smtClean="0"/>
              <a:t>.staffs.sch.uk/lockdown-learning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6023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Microsoft Office Package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90463" cy="4351338"/>
          </a:xfrm>
        </p:spPr>
        <p:txBody>
          <a:bodyPr/>
          <a:lstStyle/>
          <a:p>
            <a:r>
              <a:rPr lang="en-GB" dirty="0" smtClean="0"/>
              <a:t>The next slide outlines how students can download the Microsoft Office 365 </a:t>
            </a:r>
          </a:p>
          <a:p>
            <a:endParaRPr lang="en-GB" dirty="0"/>
          </a:p>
          <a:p>
            <a:r>
              <a:rPr lang="en-GB" dirty="0" smtClean="0"/>
              <a:t>They can use their school email account to get access to these for free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username@kingsfield.staffs.sch.uk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e.g. </a:t>
            </a:r>
            <a:r>
              <a:rPr lang="en-GB" dirty="0" smtClean="0"/>
              <a:t>rbutler</a:t>
            </a:r>
            <a:r>
              <a:rPr lang="en-GB" dirty="0" smtClean="0"/>
              <a:t>@kingsfield.staffs.sch.uk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45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4463" r="77787" b="53283"/>
          <a:stretch/>
        </p:blipFill>
        <p:spPr>
          <a:xfrm>
            <a:off x="6429766" y="218364"/>
            <a:ext cx="3572363" cy="3820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3854" y="914401"/>
            <a:ext cx="54744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Log in to your school email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Click on </a:t>
            </a:r>
            <a:r>
              <a:rPr lang="en-GB" sz="2800" dirty="0" err="1" smtClean="0"/>
              <a:t>AppViewer</a:t>
            </a:r>
            <a:r>
              <a:rPr lang="en-GB" sz="2800" dirty="0" smtClean="0"/>
              <a:t> button (top left) </a:t>
            </a:r>
          </a:p>
          <a:p>
            <a:endParaRPr lang="en-GB" sz="2800" dirty="0"/>
          </a:p>
          <a:p>
            <a:r>
              <a:rPr lang="en-GB" sz="2800" dirty="0" smtClean="0"/>
              <a:t>Then click Office 365</a:t>
            </a:r>
          </a:p>
          <a:p>
            <a:endParaRPr lang="en-GB" sz="2800" dirty="0"/>
          </a:p>
          <a:p>
            <a:r>
              <a:rPr lang="en-GB" sz="2800" dirty="0" smtClean="0"/>
              <a:t>A new window will open</a:t>
            </a:r>
          </a:p>
          <a:p>
            <a:endParaRPr lang="en-GB" sz="2800" dirty="0"/>
          </a:p>
          <a:p>
            <a:r>
              <a:rPr lang="en-GB" sz="2800" dirty="0" smtClean="0"/>
              <a:t>Click “Install Office” and “Office 365 apps”</a:t>
            </a:r>
          </a:p>
          <a:p>
            <a:endParaRPr lang="en-GB" sz="2800" dirty="0"/>
          </a:p>
          <a:p>
            <a:r>
              <a:rPr lang="en-GB" sz="2800" dirty="0" smtClean="0"/>
              <a:t>Then follow the instructions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6" name="Oval 5"/>
          <p:cNvSpPr/>
          <p:nvPr/>
        </p:nvSpPr>
        <p:spPr>
          <a:xfrm>
            <a:off x="6209732" y="914401"/>
            <a:ext cx="1091820" cy="8188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endCxn id="6" idx="2"/>
          </p:cNvCxnSpPr>
          <p:nvPr/>
        </p:nvCxnSpPr>
        <p:spPr>
          <a:xfrm flipV="1">
            <a:off x="4926842" y="1323834"/>
            <a:ext cx="1282890" cy="409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45457" y="1528551"/>
            <a:ext cx="3098042" cy="820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618562" y="914401"/>
            <a:ext cx="1330656" cy="8188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/>
          <a:srcRect l="40903" t="22342" r="3917" b="50371"/>
          <a:stretch/>
        </p:blipFill>
        <p:spPr>
          <a:xfrm>
            <a:off x="5445457" y="4616767"/>
            <a:ext cx="6482686" cy="1802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8325133" y="4437798"/>
            <a:ext cx="3411941" cy="1635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8010" y="4109214"/>
            <a:ext cx="1687447" cy="5025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1" idx="2"/>
          </p:cNvCxnSpPr>
          <p:nvPr/>
        </p:nvCxnSpPr>
        <p:spPr>
          <a:xfrm>
            <a:off x="4395414" y="5227093"/>
            <a:ext cx="3929719" cy="28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854" y="0"/>
            <a:ext cx="5474433" cy="1349581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rgbClr val="0070C0"/>
                </a:solidFill>
              </a:rPr>
              <a:t>Installing Office 365 on your laptop / PC</a:t>
            </a:r>
            <a:endParaRPr lang="en-GB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9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How to access Emails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904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outlook.office365.com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Above is the link to the school email accounts </a:t>
            </a:r>
          </a:p>
          <a:p>
            <a:endParaRPr lang="en-GB" dirty="0"/>
          </a:p>
          <a:p>
            <a:r>
              <a:rPr lang="en-GB" dirty="0" smtClean="0"/>
              <a:t>Your email address and password should be stuck into your Home-school link book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63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How to access Teams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90463" cy="4351338"/>
          </a:xfrm>
        </p:spPr>
        <p:txBody>
          <a:bodyPr/>
          <a:lstStyle/>
          <a:p>
            <a:r>
              <a:rPr lang="en-GB" dirty="0" smtClean="0"/>
              <a:t>The next few slides show students how to access Teams at home via their school email account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https://teams.microsoft.com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17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Step 1: From your email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7571" cy="4351338"/>
          </a:xfrm>
        </p:spPr>
        <p:txBody>
          <a:bodyPr/>
          <a:lstStyle/>
          <a:p>
            <a:r>
              <a:rPr lang="en-GB" dirty="0" smtClean="0"/>
              <a:t>Click on the 9 dots to open apps</a:t>
            </a:r>
          </a:p>
          <a:p>
            <a:endParaRPr lang="en-GB" dirty="0"/>
          </a:p>
          <a:p>
            <a:r>
              <a:rPr lang="en-GB" dirty="0" smtClean="0"/>
              <a:t>Click on the Teams app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4" b="5123"/>
          <a:stretch/>
        </p:blipFill>
        <p:spPr bwMode="auto">
          <a:xfrm>
            <a:off x="5913664" y="1690688"/>
            <a:ext cx="2903765" cy="427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7236823" y="3829050"/>
            <a:ext cx="940526" cy="4033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683430" y="2154895"/>
            <a:ext cx="940526" cy="4033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9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Step 2: Open Teams 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7571" cy="4351338"/>
          </a:xfrm>
        </p:spPr>
        <p:txBody>
          <a:bodyPr/>
          <a:lstStyle/>
          <a:p>
            <a:r>
              <a:rPr lang="en-GB" dirty="0" smtClean="0"/>
              <a:t>It may ask you if you wish to download Teams to your desktop (this is a good idea as it where all your work/ lessons will be)</a:t>
            </a:r>
          </a:p>
          <a:p>
            <a:endParaRPr lang="en-GB" dirty="0"/>
          </a:p>
          <a:p>
            <a:r>
              <a:rPr lang="en-GB" dirty="0" smtClean="0"/>
              <a:t>You can click “use the web app” if you prefer – it may just look slightly different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236823" y="3829050"/>
            <a:ext cx="940526" cy="4033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84" t="17655" r="22238" b="14483"/>
          <a:stretch/>
        </p:blipFill>
        <p:spPr>
          <a:xfrm>
            <a:off x="6296298" y="1611628"/>
            <a:ext cx="5381896" cy="45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4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Step 3: Sign in 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935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it asks you to log in, you use your school email address and password. </a:t>
            </a:r>
          </a:p>
          <a:p>
            <a:pPr marL="0" indent="0">
              <a:buNone/>
            </a:pPr>
            <a:r>
              <a:rPr lang="en-GB" dirty="0" smtClean="0"/>
              <a:t>These should be stuck in your Home-school links book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181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709CB35B477A4DAE8DEAA22A85F5C7" ma:contentTypeVersion="12" ma:contentTypeDescription="Create a new document." ma:contentTypeScope="" ma:versionID="8492e877349b33eab199dad808b22acf">
  <xsd:schema xmlns:xsd="http://www.w3.org/2001/XMLSchema" xmlns:xs="http://www.w3.org/2001/XMLSchema" xmlns:p="http://schemas.microsoft.com/office/2006/metadata/properties" xmlns:ns2="9c69b175-37d0-4cb5-b482-0c72227ec4ef" xmlns:ns3="4d677972-dbc7-4d51-9aa2-cc9fcd83b5cc" targetNamespace="http://schemas.microsoft.com/office/2006/metadata/properties" ma:root="true" ma:fieldsID="8b099236c33e0620eb86c112a1a472b5" ns2:_="" ns3:_="">
    <xsd:import namespace="9c69b175-37d0-4cb5-b482-0c72227ec4ef"/>
    <xsd:import namespace="4d677972-dbc7-4d51-9aa2-cc9fcd83b5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9b175-37d0-4cb5-b482-0c72227ec4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77972-dbc7-4d51-9aa2-cc9fcd83b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AE007F-7F3D-4B60-90B4-22B57F7665F5}">
  <ds:schemaRefs>
    <ds:schemaRef ds:uri="http://purl.org/dc/terms/"/>
    <ds:schemaRef ds:uri="http://purl.org/dc/elements/1.1/"/>
    <ds:schemaRef ds:uri="http://schemas.microsoft.com/office/2006/metadata/properties"/>
    <ds:schemaRef ds:uri="9c69b175-37d0-4cb5-b482-0c72227ec4ef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d677972-dbc7-4d51-9aa2-cc9fcd83b5c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10724E-D317-4082-8F95-9AD76E4B4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CCB12-76DD-459E-95D5-8BFE98338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9b175-37d0-4cb5-b482-0c72227ec4ef"/>
    <ds:schemaRef ds:uri="4d677972-dbc7-4d51-9aa2-cc9fcd83b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519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How to access Teams Live Lessons and Resources</vt:lpstr>
      <vt:lpstr>School Website</vt:lpstr>
      <vt:lpstr>Microsoft Office Package</vt:lpstr>
      <vt:lpstr>Installing Office 365 on your laptop / PC</vt:lpstr>
      <vt:lpstr>How to access Emails</vt:lpstr>
      <vt:lpstr>How to access Teams</vt:lpstr>
      <vt:lpstr>Step 1: From your email</vt:lpstr>
      <vt:lpstr>Step 2: Open Teams </vt:lpstr>
      <vt:lpstr>Step 3: Sign in </vt:lpstr>
      <vt:lpstr>Step 4: Go to Calendar</vt:lpstr>
      <vt:lpstr>Step 5: Click on the lesson </vt:lpstr>
      <vt:lpstr>Step 6: Click join</vt:lpstr>
      <vt:lpstr>Step 7: Microphone off &amp; video on </vt:lpstr>
      <vt:lpstr>Step 8: Wait for your Teacher</vt:lpstr>
      <vt:lpstr>Step 9: During the lesson</vt:lpstr>
      <vt:lpstr>Accessing work at home</vt:lpstr>
      <vt:lpstr>1) Assignment</vt:lpstr>
      <vt:lpstr>2) Shared Files</vt:lpstr>
    </vt:vector>
  </TitlesOfParts>
  <Company>Biddulph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guide to accessing Teams at home</dc:title>
  <dc:creator>Victoria Deavall</dc:creator>
  <cp:lastModifiedBy>Rebecca Butler</cp:lastModifiedBy>
  <cp:revision>20</cp:revision>
  <dcterms:created xsi:type="dcterms:W3CDTF">2020-09-14T18:30:26Z</dcterms:created>
  <dcterms:modified xsi:type="dcterms:W3CDTF">2020-10-20T19:40:07Z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0x0101000A709CB35B477A4DAE8DEAA22A85F5C7</vt:lpwstr>
  </property>
</Properties>
</file>