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D9EFF-ECA0-41E8-B69A-353EB7605CC1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7D39-1B67-4720-8B6F-8D613D942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3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D9EFF-ECA0-41E8-B69A-353EB7605CC1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7D39-1B67-4720-8B6F-8D613D942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1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D9EFF-ECA0-41E8-B69A-353EB7605CC1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7D39-1B67-4720-8B6F-8D613D942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72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D9EFF-ECA0-41E8-B69A-353EB7605CC1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7D39-1B67-4720-8B6F-8D613D942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89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D9EFF-ECA0-41E8-B69A-353EB7605CC1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7D39-1B67-4720-8B6F-8D613D942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33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D9EFF-ECA0-41E8-B69A-353EB7605CC1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7D39-1B67-4720-8B6F-8D613D942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53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D9EFF-ECA0-41E8-B69A-353EB7605CC1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7D39-1B67-4720-8B6F-8D613D942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89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D9EFF-ECA0-41E8-B69A-353EB7605CC1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7D39-1B67-4720-8B6F-8D613D942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76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D9EFF-ECA0-41E8-B69A-353EB7605CC1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7D39-1B67-4720-8B6F-8D613D942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90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D9EFF-ECA0-41E8-B69A-353EB7605CC1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7D39-1B67-4720-8B6F-8D613D942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01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D9EFF-ECA0-41E8-B69A-353EB7605CC1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7D39-1B67-4720-8B6F-8D613D942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5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2"/>
            </a:gs>
            <a:gs pos="83000">
              <a:schemeClr val="accent2"/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D9EFF-ECA0-41E8-B69A-353EB7605CC1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67D39-1B67-4720-8B6F-8D613D942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28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UB2Sx65sR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14" y="377779"/>
            <a:ext cx="8233955" cy="2387600"/>
          </a:xfrm>
        </p:spPr>
        <p:txBody>
          <a:bodyPr>
            <a:normAutofit fontScale="90000"/>
          </a:bodyPr>
          <a:lstStyle/>
          <a:p>
            <a:r>
              <a:rPr lang="en-GB" sz="8800" dirty="0" smtClean="0">
                <a:latin typeface="Letter-join Plus 40" panose="02000505000000020003" pitchFamily="50" charset="0"/>
              </a:rPr>
              <a:t>Consider yourself!</a:t>
            </a:r>
            <a:endParaRPr lang="en-GB" sz="8800" dirty="0">
              <a:latin typeface="Letter-join Plus 40" panose="02000505000000020003" pitchFamily="50" charset="0"/>
            </a:endParaRPr>
          </a:p>
        </p:txBody>
      </p:sp>
      <p:pic>
        <p:nvPicPr>
          <p:cNvPr id="1028" name="Picture 4" descr="Image result for friends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7306">
            <a:off x="4732100" y="3692842"/>
            <a:ext cx="6799046" cy="238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56260" y="4886846"/>
            <a:ext cx="33756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hlinkClick r:id="rId3"/>
              </a:rPr>
              <a:t>https://www.youtube.com/watch?v=BUB2Sx65sRI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6778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6023" y="875212"/>
            <a:ext cx="106984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Letter-join Plus 40" panose="02000505000000020003" pitchFamily="50" charset="0"/>
              </a:rPr>
              <a:t>Consider yourself at </a:t>
            </a:r>
            <a:r>
              <a:rPr lang="en-US" sz="4000" dirty="0" smtClean="0">
                <a:latin typeface="Letter-join Plus 40" panose="02000505000000020003" pitchFamily="50" charset="0"/>
              </a:rPr>
              <a:t>home,</a:t>
            </a:r>
            <a:r>
              <a:rPr lang="en-US" sz="8800" dirty="0" smtClean="0">
                <a:latin typeface="Letter-join Plus 40" panose="02000505000000020003" pitchFamily="50" charset="0"/>
              </a:rPr>
              <a:t/>
            </a:r>
            <a:br>
              <a:rPr lang="en-US" sz="8800" dirty="0" smtClean="0">
                <a:latin typeface="Letter-join Plus 40" panose="02000505000000020003" pitchFamily="50" charset="0"/>
              </a:rPr>
            </a:br>
            <a:r>
              <a:rPr lang="en-US" sz="4000" dirty="0">
                <a:latin typeface="Letter-join Plus 40" panose="02000505000000020003" pitchFamily="50" charset="0"/>
              </a:rPr>
              <a:t>Consider </a:t>
            </a:r>
            <a:r>
              <a:rPr lang="en-US" sz="4000" dirty="0" smtClean="0">
                <a:latin typeface="Letter-join Plus 40" panose="02000505000000020003" pitchFamily="50" charset="0"/>
              </a:rPr>
              <a:t>yourself </a:t>
            </a:r>
            <a:r>
              <a:rPr lang="en-US" sz="4000" dirty="0">
                <a:latin typeface="Letter-join Plus 40" panose="02000505000000020003" pitchFamily="50" charset="0"/>
              </a:rPr>
              <a:t>one of the </a:t>
            </a:r>
            <a:r>
              <a:rPr lang="en-US" sz="4000" dirty="0" smtClean="0">
                <a:latin typeface="Letter-join Plus 40" panose="02000505000000020003" pitchFamily="50" charset="0"/>
              </a:rPr>
              <a:t>family,</a:t>
            </a:r>
            <a:r>
              <a:rPr lang="en-US" sz="8800" dirty="0" smtClean="0">
                <a:latin typeface="Letter-join Plus 40" panose="02000505000000020003" pitchFamily="50" charset="0"/>
              </a:rPr>
              <a:t/>
            </a:r>
            <a:br>
              <a:rPr lang="en-US" sz="8800" dirty="0" smtClean="0">
                <a:latin typeface="Letter-join Plus 40" panose="02000505000000020003" pitchFamily="50" charset="0"/>
              </a:rPr>
            </a:br>
            <a:r>
              <a:rPr lang="en-US" sz="4000" dirty="0">
                <a:latin typeface="Letter-join Plus 40" panose="02000505000000020003" pitchFamily="50" charset="0"/>
              </a:rPr>
              <a:t>We've taken to you so </a:t>
            </a:r>
            <a:r>
              <a:rPr lang="en-US" sz="4000" dirty="0" smtClean="0">
                <a:latin typeface="Letter-join Plus 40" panose="02000505000000020003" pitchFamily="50" charset="0"/>
              </a:rPr>
              <a:t>strong,</a:t>
            </a:r>
            <a:r>
              <a:rPr lang="en-US" sz="8800" dirty="0" smtClean="0">
                <a:latin typeface="Letter-join Plus 40" panose="02000505000000020003" pitchFamily="50" charset="0"/>
              </a:rPr>
              <a:t/>
            </a:r>
            <a:br>
              <a:rPr lang="en-US" sz="8800" dirty="0" smtClean="0">
                <a:latin typeface="Letter-join Plus 40" panose="02000505000000020003" pitchFamily="50" charset="0"/>
              </a:rPr>
            </a:br>
            <a:r>
              <a:rPr lang="en-US" sz="4000" dirty="0">
                <a:latin typeface="Letter-join Plus 40" panose="02000505000000020003" pitchFamily="50" charset="0"/>
              </a:rPr>
              <a:t>It's clear we're going to get </a:t>
            </a:r>
            <a:r>
              <a:rPr lang="en-US" sz="4000" dirty="0" smtClean="0">
                <a:latin typeface="Letter-join Plus 40" panose="02000505000000020003" pitchFamily="50" charset="0"/>
              </a:rPr>
              <a:t>along,</a:t>
            </a:r>
            <a:r>
              <a:rPr lang="en-US" sz="8800" dirty="0" smtClean="0">
                <a:latin typeface="Letter-join Plus 40" panose="02000505000000020003" pitchFamily="50" charset="0"/>
              </a:rPr>
              <a:t/>
            </a:r>
            <a:br>
              <a:rPr lang="en-US" sz="8800" dirty="0" smtClean="0">
                <a:latin typeface="Letter-join Plus 40" panose="02000505000000020003" pitchFamily="50" charset="0"/>
              </a:rPr>
            </a:br>
            <a:r>
              <a:rPr lang="en-US" sz="4000" dirty="0">
                <a:latin typeface="Letter-join Plus 40" panose="02000505000000020003" pitchFamily="50" charset="0"/>
              </a:rPr>
              <a:t>Consider yourself well </a:t>
            </a:r>
            <a:r>
              <a:rPr lang="en-US" sz="4000" dirty="0" smtClean="0">
                <a:latin typeface="Letter-join Plus 40" panose="02000505000000020003" pitchFamily="50" charset="0"/>
              </a:rPr>
              <a:t>in,</a:t>
            </a:r>
            <a:r>
              <a:rPr lang="en-US" sz="8800" dirty="0" smtClean="0">
                <a:latin typeface="Letter-join Plus 40" panose="02000505000000020003" pitchFamily="50" charset="0"/>
              </a:rPr>
              <a:t/>
            </a:r>
            <a:br>
              <a:rPr lang="en-US" sz="8800" dirty="0" smtClean="0">
                <a:latin typeface="Letter-join Plus 40" panose="02000505000000020003" pitchFamily="50" charset="0"/>
              </a:rPr>
            </a:br>
            <a:r>
              <a:rPr lang="en-US" sz="4000" dirty="0">
                <a:latin typeface="Letter-join Plus 40" panose="02000505000000020003" pitchFamily="50" charset="0"/>
              </a:rPr>
              <a:t>Consider yourself part of the </a:t>
            </a:r>
            <a:r>
              <a:rPr lang="en-US" sz="4000" dirty="0" smtClean="0">
                <a:latin typeface="Letter-join Plus 40" panose="02000505000000020003" pitchFamily="50" charset="0"/>
              </a:rPr>
              <a:t>furniture,</a:t>
            </a:r>
            <a:r>
              <a:rPr lang="en-US" sz="8800" dirty="0" smtClean="0">
                <a:latin typeface="Letter-join Plus 40" panose="02000505000000020003" pitchFamily="50" charset="0"/>
              </a:rPr>
              <a:t/>
            </a:r>
            <a:br>
              <a:rPr lang="en-US" sz="8800" dirty="0" smtClean="0">
                <a:latin typeface="Letter-join Plus 40" panose="02000505000000020003" pitchFamily="50" charset="0"/>
              </a:rPr>
            </a:br>
            <a:r>
              <a:rPr lang="en-US" sz="4000" dirty="0">
                <a:latin typeface="Letter-join Plus 40" panose="02000505000000020003" pitchFamily="50" charset="0"/>
              </a:rPr>
              <a:t>There isn't a lot to </a:t>
            </a:r>
            <a:r>
              <a:rPr lang="en-US" sz="4000" dirty="0" smtClean="0">
                <a:latin typeface="Letter-join Plus 40" panose="02000505000000020003" pitchFamily="50" charset="0"/>
              </a:rPr>
              <a:t>spare,</a:t>
            </a:r>
            <a:r>
              <a:rPr lang="en-US" sz="8800" dirty="0" smtClean="0">
                <a:latin typeface="Letter-join Plus 40" panose="02000505000000020003" pitchFamily="50" charset="0"/>
              </a:rPr>
              <a:t/>
            </a:r>
            <a:br>
              <a:rPr lang="en-US" sz="8800" dirty="0" smtClean="0">
                <a:latin typeface="Letter-join Plus 40" panose="02000505000000020003" pitchFamily="50" charset="0"/>
              </a:rPr>
            </a:br>
            <a:r>
              <a:rPr lang="en-US" sz="4000" dirty="0">
                <a:latin typeface="Letter-join Plus 40" panose="02000505000000020003" pitchFamily="50" charset="0"/>
              </a:rPr>
              <a:t>Who </a:t>
            </a:r>
            <a:r>
              <a:rPr lang="en-US" sz="4000" dirty="0" smtClean="0">
                <a:latin typeface="Letter-join Plus 40" panose="02000505000000020003" pitchFamily="50" charset="0"/>
              </a:rPr>
              <a:t>cares? What </a:t>
            </a:r>
            <a:r>
              <a:rPr lang="en-US" sz="4000" dirty="0">
                <a:latin typeface="Letter-join Plus 40" panose="02000505000000020003" pitchFamily="50" charset="0"/>
              </a:rPr>
              <a:t>ever we've got, we share!</a:t>
            </a:r>
            <a:endParaRPr lang="en-GB" sz="8800" dirty="0">
              <a:latin typeface="Letter-join Plus 40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79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9451" y="548580"/>
            <a:ext cx="1111649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Letter-join Plus 40" panose="02000505000000020003" pitchFamily="50" charset="0"/>
              </a:rPr>
              <a:t>If it should chance to </a:t>
            </a:r>
            <a:r>
              <a:rPr lang="en-US" sz="2800" dirty="0" smtClean="0">
                <a:latin typeface="Letter-join Plus 40" panose="02000505000000020003" pitchFamily="50" charset="0"/>
              </a:rPr>
              <a:t>be,</a:t>
            </a:r>
            <a:r>
              <a:rPr lang="en-US" sz="4400" dirty="0" smtClean="0">
                <a:latin typeface="Letter-join Plus 40" panose="02000505000000020003" pitchFamily="50" charset="0"/>
              </a:rPr>
              <a:t/>
            </a:r>
            <a:br>
              <a:rPr lang="en-US" sz="4400" dirty="0" smtClean="0">
                <a:latin typeface="Letter-join Plus 40" panose="02000505000000020003" pitchFamily="50" charset="0"/>
              </a:rPr>
            </a:br>
            <a:r>
              <a:rPr lang="en-US" sz="2800" dirty="0">
                <a:latin typeface="Letter-join Plus 40" panose="02000505000000020003" pitchFamily="50" charset="0"/>
              </a:rPr>
              <a:t>We should </a:t>
            </a:r>
            <a:r>
              <a:rPr lang="en-US" sz="2800" dirty="0" smtClean="0">
                <a:latin typeface="Letter-join Plus 40" panose="02000505000000020003" pitchFamily="50" charset="0"/>
              </a:rPr>
              <a:t>see,</a:t>
            </a:r>
            <a:r>
              <a:rPr lang="en-US" sz="4400" dirty="0" smtClean="0">
                <a:latin typeface="Letter-join Plus 40" panose="02000505000000020003" pitchFamily="50" charset="0"/>
              </a:rPr>
              <a:t/>
            </a:r>
            <a:br>
              <a:rPr lang="en-US" sz="4400" dirty="0" smtClean="0">
                <a:latin typeface="Letter-join Plus 40" panose="02000505000000020003" pitchFamily="50" charset="0"/>
              </a:rPr>
            </a:br>
            <a:r>
              <a:rPr lang="en-US" sz="2800" dirty="0">
                <a:latin typeface="Letter-join Plus 40" panose="02000505000000020003" pitchFamily="50" charset="0"/>
              </a:rPr>
              <a:t>Some harder </a:t>
            </a:r>
            <a:r>
              <a:rPr lang="en-US" sz="2800" dirty="0" smtClean="0">
                <a:latin typeface="Letter-join Plus 40" panose="02000505000000020003" pitchFamily="50" charset="0"/>
              </a:rPr>
              <a:t>days,</a:t>
            </a:r>
            <a:r>
              <a:rPr lang="en-US" sz="4400" dirty="0" smtClean="0">
                <a:latin typeface="Letter-join Plus 40" panose="02000505000000020003" pitchFamily="50" charset="0"/>
              </a:rPr>
              <a:t/>
            </a:r>
            <a:br>
              <a:rPr lang="en-US" sz="4400" dirty="0" smtClean="0">
                <a:latin typeface="Letter-join Plus 40" panose="02000505000000020003" pitchFamily="50" charset="0"/>
              </a:rPr>
            </a:br>
            <a:r>
              <a:rPr lang="en-US" sz="2800" dirty="0">
                <a:latin typeface="Letter-join Plus 40" panose="02000505000000020003" pitchFamily="50" charset="0"/>
              </a:rPr>
              <a:t>Empty larder </a:t>
            </a:r>
            <a:r>
              <a:rPr lang="en-US" sz="2800" dirty="0" smtClean="0">
                <a:latin typeface="Letter-join Plus 40" panose="02000505000000020003" pitchFamily="50" charset="0"/>
              </a:rPr>
              <a:t>days,</a:t>
            </a:r>
            <a:r>
              <a:rPr lang="en-US" sz="4400" dirty="0" smtClean="0">
                <a:latin typeface="Letter-join Plus 40" panose="02000505000000020003" pitchFamily="50" charset="0"/>
              </a:rPr>
              <a:t/>
            </a:r>
            <a:br>
              <a:rPr lang="en-US" sz="4400" dirty="0" smtClean="0">
                <a:latin typeface="Letter-join Plus 40" panose="02000505000000020003" pitchFamily="50" charset="0"/>
              </a:rPr>
            </a:br>
            <a:r>
              <a:rPr lang="en-US" sz="2800" dirty="0">
                <a:latin typeface="Letter-join Plus 40" panose="02000505000000020003" pitchFamily="50" charset="0"/>
              </a:rPr>
              <a:t>Why grouse?</a:t>
            </a:r>
            <a:r>
              <a:rPr lang="en-US" sz="4400" dirty="0" smtClean="0">
                <a:latin typeface="Letter-join Plus 40" panose="02000505000000020003" pitchFamily="50" charset="0"/>
              </a:rPr>
              <a:t/>
            </a:r>
            <a:br>
              <a:rPr lang="en-US" sz="4400" dirty="0" smtClean="0">
                <a:latin typeface="Letter-join Plus 40" panose="02000505000000020003" pitchFamily="50" charset="0"/>
              </a:rPr>
            </a:br>
            <a:r>
              <a:rPr lang="en-US" sz="2800" dirty="0">
                <a:latin typeface="Letter-join Plus 40" panose="02000505000000020003" pitchFamily="50" charset="0"/>
              </a:rPr>
              <a:t>Always-a-chance we'll </a:t>
            </a:r>
            <a:r>
              <a:rPr lang="en-US" sz="2800" dirty="0" smtClean="0">
                <a:latin typeface="Letter-join Plus 40" panose="02000505000000020003" pitchFamily="50" charset="0"/>
              </a:rPr>
              <a:t>meet,</a:t>
            </a:r>
            <a:r>
              <a:rPr lang="en-US" sz="4400" dirty="0" smtClean="0">
                <a:latin typeface="Letter-join Plus 40" panose="02000505000000020003" pitchFamily="50" charset="0"/>
              </a:rPr>
              <a:t/>
            </a:r>
            <a:br>
              <a:rPr lang="en-US" sz="4400" dirty="0" smtClean="0">
                <a:latin typeface="Letter-join Plus 40" panose="02000505000000020003" pitchFamily="50" charset="0"/>
              </a:rPr>
            </a:br>
            <a:r>
              <a:rPr lang="en-US" sz="2800" dirty="0" smtClean="0">
                <a:latin typeface="Letter-join Plus 40" panose="02000505000000020003" pitchFamily="50" charset="0"/>
              </a:rPr>
              <a:t>Somebody,</a:t>
            </a:r>
            <a:r>
              <a:rPr lang="en-US" sz="4400" dirty="0" smtClean="0">
                <a:latin typeface="Letter-join Plus 40" panose="02000505000000020003" pitchFamily="50" charset="0"/>
              </a:rPr>
              <a:t/>
            </a:r>
            <a:br>
              <a:rPr lang="en-US" sz="4400" dirty="0" smtClean="0">
                <a:latin typeface="Letter-join Plus 40" panose="02000505000000020003" pitchFamily="50" charset="0"/>
              </a:rPr>
            </a:br>
            <a:r>
              <a:rPr lang="en-US" sz="2800" dirty="0">
                <a:latin typeface="Letter-join Plus 40" panose="02000505000000020003" pitchFamily="50" charset="0"/>
              </a:rPr>
              <a:t>To foot the </a:t>
            </a:r>
            <a:r>
              <a:rPr lang="en-US" sz="2800" dirty="0" smtClean="0">
                <a:latin typeface="Letter-join Plus 40" panose="02000505000000020003" pitchFamily="50" charset="0"/>
              </a:rPr>
              <a:t>bill,</a:t>
            </a:r>
            <a:r>
              <a:rPr lang="en-US" sz="4400" dirty="0" smtClean="0">
                <a:latin typeface="Letter-join Plus 40" panose="02000505000000020003" pitchFamily="50" charset="0"/>
              </a:rPr>
              <a:t/>
            </a:r>
            <a:br>
              <a:rPr lang="en-US" sz="4400" dirty="0" smtClean="0">
                <a:latin typeface="Letter-join Plus 40" panose="02000505000000020003" pitchFamily="50" charset="0"/>
              </a:rPr>
            </a:br>
            <a:r>
              <a:rPr lang="en-US" sz="2800" dirty="0">
                <a:latin typeface="Letter-join Plus 40" panose="02000505000000020003" pitchFamily="50" charset="0"/>
              </a:rPr>
              <a:t>Then the drinks are on the house!</a:t>
            </a:r>
            <a:r>
              <a:rPr lang="en-US" sz="4400" dirty="0" smtClean="0">
                <a:latin typeface="Letter-join Plus 40" panose="02000505000000020003" pitchFamily="50" charset="0"/>
              </a:rPr>
              <a:t/>
            </a:r>
            <a:br>
              <a:rPr lang="en-US" sz="4400" dirty="0" smtClean="0">
                <a:latin typeface="Letter-join Plus 40" panose="02000505000000020003" pitchFamily="50" charset="0"/>
              </a:rPr>
            </a:br>
            <a:r>
              <a:rPr lang="en-US" sz="2800" dirty="0">
                <a:latin typeface="Letter-join Plus 40" panose="02000505000000020003" pitchFamily="50" charset="0"/>
              </a:rPr>
              <a:t>Consider yourself our </a:t>
            </a:r>
            <a:r>
              <a:rPr lang="en-US" sz="2800" dirty="0" smtClean="0">
                <a:latin typeface="Letter-join Plus 40" panose="02000505000000020003" pitchFamily="50" charset="0"/>
              </a:rPr>
              <a:t>mate,</a:t>
            </a:r>
            <a:r>
              <a:rPr lang="en-US" sz="4400" dirty="0" smtClean="0">
                <a:latin typeface="Letter-join Plus 40" panose="02000505000000020003" pitchFamily="50" charset="0"/>
              </a:rPr>
              <a:t/>
            </a:r>
            <a:br>
              <a:rPr lang="en-US" sz="4400" dirty="0" smtClean="0">
                <a:latin typeface="Letter-join Plus 40" panose="02000505000000020003" pitchFamily="50" charset="0"/>
              </a:rPr>
            </a:br>
            <a:r>
              <a:rPr lang="en-US" sz="2800" dirty="0">
                <a:latin typeface="Letter-join Plus 40" panose="02000505000000020003" pitchFamily="50" charset="0"/>
              </a:rPr>
              <a:t>We don't want to have no fuss,</a:t>
            </a:r>
            <a:r>
              <a:rPr lang="en-US" sz="4400" dirty="0" smtClean="0">
                <a:latin typeface="Letter-join Plus 40" panose="02000505000000020003" pitchFamily="50" charset="0"/>
              </a:rPr>
              <a:t/>
            </a:r>
            <a:br>
              <a:rPr lang="en-US" sz="4400" dirty="0" smtClean="0">
                <a:latin typeface="Letter-join Plus 40" panose="02000505000000020003" pitchFamily="50" charset="0"/>
              </a:rPr>
            </a:br>
            <a:r>
              <a:rPr lang="en-US" sz="2800" dirty="0">
                <a:latin typeface="Letter-join Plus 40" panose="02000505000000020003" pitchFamily="50" charset="0"/>
              </a:rPr>
              <a:t>For after some consideration, we can </a:t>
            </a:r>
            <a:r>
              <a:rPr lang="en-US" sz="2800" dirty="0" smtClean="0">
                <a:latin typeface="Letter-join Plus 40" panose="02000505000000020003" pitchFamily="50" charset="0"/>
              </a:rPr>
              <a:t>state,</a:t>
            </a:r>
            <a:r>
              <a:rPr lang="en-US" sz="4400" dirty="0" smtClean="0">
                <a:latin typeface="Letter-join Plus 40" panose="02000505000000020003" pitchFamily="50" charset="0"/>
              </a:rPr>
              <a:t/>
            </a:r>
            <a:br>
              <a:rPr lang="en-US" sz="4400" dirty="0" smtClean="0">
                <a:latin typeface="Letter-join Plus 40" panose="02000505000000020003" pitchFamily="50" charset="0"/>
              </a:rPr>
            </a:br>
            <a:r>
              <a:rPr lang="en-US" sz="2800" dirty="0">
                <a:latin typeface="Letter-join Plus 40" panose="02000505000000020003" pitchFamily="50" charset="0"/>
              </a:rPr>
              <a:t>Consider </a:t>
            </a:r>
            <a:r>
              <a:rPr lang="en-US" sz="2800" dirty="0" smtClean="0">
                <a:latin typeface="Letter-join Plus 40" panose="02000505000000020003" pitchFamily="50" charset="0"/>
              </a:rPr>
              <a:t>yourself,</a:t>
            </a:r>
            <a:r>
              <a:rPr lang="en-US" sz="4400" dirty="0" smtClean="0">
                <a:latin typeface="Letter-join Plus 40" panose="02000505000000020003" pitchFamily="50" charset="0"/>
              </a:rPr>
              <a:t/>
            </a:r>
            <a:br>
              <a:rPr lang="en-US" sz="4400" dirty="0" smtClean="0">
                <a:latin typeface="Letter-join Plus 40" panose="02000505000000020003" pitchFamily="50" charset="0"/>
              </a:rPr>
            </a:br>
            <a:r>
              <a:rPr lang="en-US" sz="2800" dirty="0">
                <a:latin typeface="Letter-join Plus 40" panose="02000505000000020003" pitchFamily="50" charset="0"/>
              </a:rPr>
              <a:t>One of us!</a:t>
            </a:r>
            <a:endParaRPr lang="en-GB" sz="2800" dirty="0">
              <a:latin typeface="Letter-join Plus 40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13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3177" y="359957"/>
            <a:ext cx="110729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Letter-join Plus 40" panose="02000505000000020003" pitchFamily="50" charset="0"/>
              </a:rPr>
              <a:t>Consider yourself... At home?</a:t>
            </a:r>
          </a:p>
          <a:p>
            <a:r>
              <a:rPr lang="en-US" sz="3600" dirty="0">
                <a:latin typeface="Letter-join Plus 40" panose="02000505000000020003" pitchFamily="50" charset="0"/>
              </a:rPr>
              <a:t>Consider yourself</a:t>
            </a:r>
            <a:r>
              <a:rPr lang="en-US" sz="3600" dirty="0" smtClean="0">
                <a:latin typeface="Letter-join Plus 40" panose="02000505000000020003" pitchFamily="50" charset="0"/>
              </a:rPr>
              <a:t>... One </a:t>
            </a:r>
            <a:r>
              <a:rPr lang="en-US" sz="3600" dirty="0">
                <a:latin typeface="Letter-join Plus 40" panose="02000505000000020003" pitchFamily="50" charset="0"/>
              </a:rPr>
              <a:t>of the </a:t>
            </a:r>
            <a:r>
              <a:rPr lang="en-US" sz="3600" dirty="0" smtClean="0">
                <a:latin typeface="Letter-join Plus 40" panose="02000505000000020003" pitchFamily="50" charset="0"/>
              </a:rPr>
              <a:t>family?</a:t>
            </a:r>
            <a:endParaRPr lang="en-US" sz="3600" dirty="0">
              <a:latin typeface="Letter-join Plus 40" panose="02000505000000020003" pitchFamily="50" charset="0"/>
            </a:endParaRPr>
          </a:p>
          <a:p>
            <a:r>
              <a:rPr lang="en-US" sz="3600" dirty="0">
                <a:latin typeface="Letter-join Plus 40" panose="02000505000000020003" pitchFamily="50" charset="0"/>
              </a:rPr>
              <a:t>We've taken to </a:t>
            </a:r>
            <a:r>
              <a:rPr lang="en-US" sz="3600" dirty="0" smtClean="0">
                <a:latin typeface="Letter-join Plus 40" panose="02000505000000020003" pitchFamily="50" charset="0"/>
              </a:rPr>
              <a:t>you…So strong?</a:t>
            </a:r>
            <a:endParaRPr lang="en-US" sz="3600" dirty="0">
              <a:latin typeface="Letter-join Plus 40" panose="02000505000000020003" pitchFamily="50" charset="0"/>
            </a:endParaRPr>
          </a:p>
          <a:p>
            <a:r>
              <a:rPr lang="en-US" sz="3600" dirty="0">
                <a:latin typeface="Letter-join Plus 40" panose="02000505000000020003" pitchFamily="50" charset="0"/>
              </a:rPr>
              <a:t>It's clear... we're...</a:t>
            </a:r>
          </a:p>
          <a:p>
            <a:r>
              <a:rPr lang="en-US" sz="3600" dirty="0">
                <a:latin typeface="Letter-join Plus 40" panose="02000505000000020003" pitchFamily="50" charset="0"/>
              </a:rPr>
              <a:t>Going to get </a:t>
            </a:r>
            <a:r>
              <a:rPr lang="en-US" sz="3600" dirty="0" smtClean="0">
                <a:latin typeface="Letter-join Plus 40" panose="02000505000000020003" pitchFamily="50" charset="0"/>
              </a:rPr>
              <a:t>along</a:t>
            </a:r>
          </a:p>
          <a:p>
            <a:endParaRPr lang="en-US" sz="3600" dirty="0">
              <a:latin typeface="Letter-join Plus 40" panose="02000505000000020003" pitchFamily="50" charset="0"/>
            </a:endParaRPr>
          </a:p>
          <a:p>
            <a:r>
              <a:rPr lang="en-US" sz="3600" dirty="0">
                <a:latin typeface="Letter-join Plus 40" panose="02000505000000020003" pitchFamily="50" charset="0"/>
              </a:rPr>
              <a:t>Consider yourself</a:t>
            </a:r>
            <a:r>
              <a:rPr lang="en-US" sz="3600" dirty="0" smtClean="0">
                <a:latin typeface="Letter-join Plus 40" panose="02000505000000020003" pitchFamily="50" charset="0"/>
              </a:rPr>
              <a:t>...Well in?</a:t>
            </a:r>
            <a:endParaRPr lang="en-US" sz="3600" dirty="0">
              <a:latin typeface="Letter-join Plus 40" panose="02000505000000020003" pitchFamily="50" charset="0"/>
            </a:endParaRPr>
          </a:p>
          <a:p>
            <a:r>
              <a:rPr lang="en-US" sz="3600" dirty="0">
                <a:latin typeface="Letter-join Plus 40" panose="02000505000000020003" pitchFamily="50" charset="0"/>
              </a:rPr>
              <a:t>Consider yourself</a:t>
            </a:r>
            <a:r>
              <a:rPr lang="en-US" sz="3600" dirty="0" smtClean="0">
                <a:latin typeface="Letter-join Plus 40" panose="02000505000000020003" pitchFamily="50" charset="0"/>
              </a:rPr>
              <a:t>...Part </a:t>
            </a:r>
            <a:r>
              <a:rPr lang="en-US" sz="3600" dirty="0">
                <a:latin typeface="Letter-join Plus 40" panose="02000505000000020003" pitchFamily="50" charset="0"/>
              </a:rPr>
              <a:t>of the </a:t>
            </a:r>
            <a:r>
              <a:rPr lang="en-US" sz="3600" dirty="0" smtClean="0">
                <a:latin typeface="Letter-join Plus 40" panose="02000505000000020003" pitchFamily="50" charset="0"/>
              </a:rPr>
              <a:t>furniture?</a:t>
            </a:r>
            <a:endParaRPr lang="en-US" sz="3600" dirty="0">
              <a:latin typeface="Letter-join Plus 40" panose="02000505000000020003" pitchFamily="50" charset="0"/>
            </a:endParaRPr>
          </a:p>
          <a:p>
            <a:r>
              <a:rPr lang="en-US" sz="3600" dirty="0">
                <a:latin typeface="Letter-join Plus 40" panose="02000505000000020003" pitchFamily="50" charset="0"/>
              </a:rPr>
              <a:t>There isn't a </a:t>
            </a:r>
            <a:r>
              <a:rPr lang="en-US" sz="3600" dirty="0" smtClean="0">
                <a:latin typeface="Letter-join Plus 40" panose="02000505000000020003" pitchFamily="50" charset="0"/>
              </a:rPr>
              <a:t>lot… </a:t>
            </a:r>
            <a:r>
              <a:rPr lang="en-US" sz="3600" dirty="0">
                <a:latin typeface="Letter-join Plus 40" panose="02000505000000020003" pitchFamily="50" charset="0"/>
              </a:rPr>
              <a:t>to spare</a:t>
            </a:r>
          </a:p>
          <a:p>
            <a:r>
              <a:rPr lang="en-US" sz="3600" dirty="0">
                <a:latin typeface="Letter-join Plus 40" panose="02000505000000020003" pitchFamily="50" charset="0"/>
              </a:rPr>
              <a:t>Who cares?</a:t>
            </a:r>
            <a:br>
              <a:rPr lang="en-US" sz="3600" dirty="0">
                <a:latin typeface="Letter-join Plus 40" panose="02000505000000020003" pitchFamily="50" charset="0"/>
              </a:rPr>
            </a:br>
            <a:r>
              <a:rPr lang="en-US" sz="3600" dirty="0">
                <a:latin typeface="Letter-join Plus 40" panose="02000505000000020003" pitchFamily="50" charset="0"/>
              </a:rPr>
              <a:t>Whatever we got we share</a:t>
            </a:r>
          </a:p>
        </p:txBody>
      </p:sp>
    </p:spTree>
    <p:extLst>
      <p:ext uri="{BB962C8B-B14F-4D97-AF65-F5344CB8AC3E}">
        <p14:creationId xmlns:p14="http://schemas.microsoft.com/office/powerpoint/2010/main" val="226157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1553" y="572921"/>
            <a:ext cx="1153014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Letter-join Plus 40" panose="02000505000000020003" pitchFamily="50" charset="0"/>
              </a:rPr>
              <a:t>Nobody tries to be </a:t>
            </a:r>
            <a:r>
              <a:rPr lang="en-US" sz="3600" dirty="0" err="1">
                <a:latin typeface="Letter-join Plus 40" panose="02000505000000020003" pitchFamily="50" charset="0"/>
              </a:rPr>
              <a:t>lah</a:t>
            </a:r>
            <a:r>
              <a:rPr lang="en-US" sz="3600" dirty="0">
                <a:latin typeface="Letter-join Plus 40" panose="02000505000000020003" pitchFamily="50" charset="0"/>
              </a:rPr>
              <a:t>-di-dah or </a:t>
            </a:r>
            <a:r>
              <a:rPr lang="en-US" sz="3600" dirty="0" smtClean="0">
                <a:latin typeface="Letter-join Plus 40" panose="02000505000000020003" pitchFamily="50" charset="0"/>
              </a:rPr>
              <a:t>uppity,</a:t>
            </a:r>
            <a:r>
              <a:rPr lang="en-US" sz="3600" dirty="0">
                <a:latin typeface="Letter-join Plus 40" panose="02000505000000020003" pitchFamily="50" charset="0"/>
              </a:rPr>
              <a:t/>
            </a:r>
            <a:br>
              <a:rPr lang="en-US" sz="3600" dirty="0">
                <a:latin typeface="Letter-join Plus 40" panose="02000505000000020003" pitchFamily="50" charset="0"/>
              </a:rPr>
            </a:br>
            <a:r>
              <a:rPr lang="en-US" sz="3600" dirty="0">
                <a:latin typeface="Letter-join Plus 40" panose="02000505000000020003" pitchFamily="50" charset="0"/>
              </a:rPr>
              <a:t>There a cup-o'-tea for </a:t>
            </a:r>
            <a:r>
              <a:rPr lang="en-US" sz="3600" dirty="0" smtClean="0">
                <a:latin typeface="Letter-join Plus 40" panose="02000505000000020003" pitchFamily="50" charset="0"/>
              </a:rPr>
              <a:t>all,</a:t>
            </a:r>
            <a:endParaRPr lang="en-US" sz="3600" dirty="0">
              <a:latin typeface="Letter-join Plus 40" panose="02000505000000020003" pitchFamily="50" charset="0"/>
            </a:endParaRPr>
          </a:p>
          <a:p>
            <a:r>
              <a:rPr lang="en-US" sz="3600" dirty="0">
                <a:latin typeface="Letter-join Plus 40" panose="02000505000000020003" pitchFamily="50" charset="0"/>
              </a:rPr>
              <a:t>Only it's wise to be handy with a rolling </a:t>
            </a:r>
            <a:r>
              <a:rPr lang="en-US" sz="3600" dirty="0" smtClean="0">
                <a:latin typeface="Letter-join Plus 40" panose="02000505000000020003" pitchFamily="50" charset="0"/>
              </a:rPr>
              <a:t>pin,</a:t>
            </a:r>
            <a:r>
              <a:rPr lang="en-US" sz="3600" dirty="0">
                <a:latin typeface="Letter-join Plus 40" panose="02000505000000020003" pitchFamily="50" charset="0"/>
              </a:rPr>
              <a:t/>
            </a:r>
            <a:br>
              <a:rPr lang="en-US" sz="3600" dirty="0">
                <a:latin typeface="Letter-join Plus 40" panose="02000505000000020003" pitchFamily="50" charset="0"/>
              </a:rPr>
            </a:br>
            <a:r>
              <a:rPr lang="en-US" sz="3600" dirty="0">
                <a:latin typeface="Letter-join Plus 40" panose="02000505000000020003" pitchFamily="50" charset="0"/>
              </a:rPr>
              <a:t>When the landlord comes to call!</a:t>
            </a:r>
          </a:p>
          <a:p>
            <a:r>
              <a:rPr lang="en-US" sz="3600" dirty="0">
                <a:latin typeface="Letter-join Plus 40" panose="02000505000000020003" pitchFamily="50" charset="0"/>
              </a:rPr>
              <a:t>Consider </a:t>
            </a:r>
            <a:r>
              <a:rPr lang="en-US" sz="3600" dirty="0" smtClean="0">
                <a:latin typeface="Letter-join Plus 40" panose="02000505000000020003" pitchFamily="50" charset="0"/>
              </a:rPr>
              <a:t>yourself,</a:t>
            </a:r>
            <a:r>
              <a:rPr lang="en-US" sz="3600" dirty="0">
                <a:latin typeface="Letter-join Plus 40" panose="02000505000000020003" pitchFamily="50" charset="0"/>
              </a:rPr>
              <a:t> </a:t>
            </a:r>
            <a:r>
              <a:rPr lang="en-US" sz="3600" dirty="0" smtClean="0">
                <a:latin typeface="Letter-join Plus 40" panose="02000505000000020003" pitchFamily="50" charset="0"/>
              </a:rPr>
              <a:t>our mate</a:t>
            </a:r>
            <a:r>
              <a:rPr lang="en-US" sz="3600" dirty="0">
                <a:latin typeface="Letter-join Plus 40" panose="02000505000000020003" pitchFamily="50" charset="0"/>
              </a:rPr>
              <a:t/>
            </a:r>
            <a:br>
              <a:rPr lang="en-US" sz="3600" dirty="0">
                <a:latin typeface="Letter-join Plus 40" panose="02000505000000020003" pitchFamily="50" charset="0"/>
              </a:rPr>
            </a:br>
            <a:r>
              <a:rPr lang="en-US" sz="3600" dirty="0">
                <a:latin typeface="Letter-join Plus 40" panose="02000505000000020003" pitchFamily="50" charset="0"/>
              </a:rPr>
              <a:t>We don't want to </a:t>
            </a:r>
            <a:r>
              <a:rPr lang="en-US" sz="3600" dirty="0" smtClean="0">
                <a:latin typeface="Letter-join Plus 40" panose="02000505000000020003" pitchFamily="50" charset="0"/>
              </a:rPr>
              <a:t>have, </a:t>
            </a:r>
            <a:r>
              <a:rPr lang="en-US" sz="3600" dirty="0">
                <a:latin typeface="Letter-join Plus 40" panose="02000505000000020003" pitchFamily="50" charset="0"/>
              </a:rPr>
              <a:t>no fuss</a:t>
            </a:r>
          </a:p>
          <a:p>
            <a:r>
              <a:rPr lang="en-US" sz="3600" dirty="0">
                <a:latin typeface="Letter-join Plus 40" panose="02000505000000020003" pitchFamily="50" charset="0"/>
              </a:rPr>
              <a:t>For after some consideration we can </a:t>
            </a:r>
            <a:r>
              <a:rPr lang="en-US" sz="3600" dirty="0" smtClean="0">
                <a:latin typeface="Letter-join Plus 40" panose="02000505000000020003" pitchFamily="50" charset="0"/>
              </a:rPr>
              <a:t>state,</a:t>
            </a:r>
            <a:endParaRPr lang="en-US" sz="3600" dirty="0">
              <a:latin typeface="Letter-join Plus 40" panose="02000505000000020003" pitchFamily="50" charset="0"/>
            </a:endParaRPr>
          </a:p>
          <a:p>
            <a:r>
              <a:rPr lang="en-US" sz="3600" dirty="0">
                <a:latin typeface="Letter-join Plus 40" panose="02000505000000020003" pitchFamily="50" charset="0"/>
              </a:rPr>
              <a:t>Consider yourself</a:t>
            </a:r>
          </a:p>
          <a:p>
            <a:r>
              <a:rPr lang="en-US" sz="3600" dirty="0">
                <a:latin typeface="Letter-join Plus 40" panose="02000505000000020003" pitchFamily="50" charset="0"/>
              </a:rPr>
              <a:t>One of us!</a:t>
            </a:r>
          </a:p>
        </p:txBody>
      </p:sp>
    </p:spTree>
    <p:extLst>
      <p:ext uri="{BB962C8B-B14F-4D97-AF65-F5344CB8AC3E}">
        <p14:creationId xmlns:p14="http://schemas.microsoft.com/office/powerpoint/2010/main" val="299145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932" y="333665"/>
            <a:ext cx="10576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222222"/>
                </a:solidFill>
                <a:latin typeface="Letter-join Plus 40" panose="02000505000000020003" pitchFamily="50" charset="0"/>
              </a:rPr>
              <a:t>Consider yourself at home.</a:t>
            </a:r>
            <a:r>
              <a:rPr lang="en-US" sz="4000" dirty="0">
                <a:latin typeface="Letter-join Plus 40" panose="02000505000000020003" pitchFamily="50" charset="0"/>
              </a:rPr>
              <a:t/>
            </a:r>
            <a:br>
              <a:rPr lang="en-US" sz="4000" dirty="0">
                <a:latin typeface="Letter-join Plus 40" panose="02000505000000020003" pitchFamily="50" charset="0"/>
              </a:rPr>
            </a:br>
            <a:r>
              <a:rPr lang="en-US" sz="4000" dirty="0">
                <a:solidFill>
                  <a:srgbClr val="222222"/>
                </a:solidFill>
                <a:latin typeface="Letter-join Plus 40" panose="02000505000000020003" pitchFamily="50" charset="0"/>
              </a:rPr>
              <a:t>Consider yourself one of the family.</a:t>
            </a:r>
            <a:r>
              <a:rPr lang="en-US" sz="4000" dirty="0">
                <a:latin typeface="Letter-join Plus 40" panose="02000505000000020003" pitchFamily="50" charset="0"/>
              </a:rPr>
              <a:t/>
            </a:r>
            <a:br>
              <a:rPr lang="en-US" sz="4000" dirty="0">
                <a:latin typeface="Letter-join Plus 40" panose="02000505000000020003" pitchFamily="50" charset="0"/>
              </a:rPr>
            </a:br>
            <a:r>
              <a:rPr lang="en-US" sz="4000" dirty="0">
                <a:solidFill>
                  <a:srgbClr val="222222"/>
                </a:solidFill>
                <a:latin typeface="Letter-join Plus 40" panose="02000505000000020003" pitchFamily="50" charset="0"/>
              </a:rPr>
              <a:t>We've taken to you so strong.</a:t>
            </a:r>
            <a:r>
              <a:rPr lang="en-US" sz="4000" dirty="0">
                <a:latin typeface="Letter-join Plus 40" panose="02000505000000020003" pitchFamily="50" charset="0"/>
              </a:rPr>
              <a:t/>
            </a:r>
            <a:br>
              <a:rPr lang="en-US" sz="4000" dirty="0">
                <a:latin typeface="Letter-join Plus 40" panose="02000505000000020003" pitchFamily="50" charset="0"/>
              </a:rPr>
            </a:br>
            <a:r>
              <a:rPr lang="en-US" sz="4000" dirty="0">
                <a:solidFill>
                  <a:srgbClr val="222222"/>
                </a:solidFill>
                <a:latin typeface="Letter-join Plus 40" panose="02000505000000020003" pitchFamily="50" charset="0"/>
              </a:rPr>
              <a:t>It's clear we're going to get along.</a:t>
            </a:r>
            <a:r>
              <a:rPr lang="en-US" sz="4000" dirty="0">
                <a:latin typeface="Letter-join Plus 40" panose="02000505000000020003" pitchFamily="50" charset="0"/>
              </a:rPr>
              <a:t/>
            </a:r>
            <a:br>
              <a:rPr lang="en-US" sz="4000" dirty="0">
                <a:latin typeface="Letter-join Plus 40" panose="02000505000000020003" pitchFamily="50" charset="0"/>
              </a:rPr>
            </a:br>
            <a:r>
              <a:rPr lang="en-US" sz="4000" dirty="0">
                <a:solidFill>
                  <a:srgbClr val="222222"/>
                </a:solidFill>
                <a:latin typeface="Letter-join Plus 40" panose="02000505000000020003" pitchFamily="50" charset="0"/>
              </a:rPr>
              <a:t>Consider yourself well in.</a:t>
            </a:r>
            <a:r>
              <a:rPr lang="en-US" sz="4000" dirty="0">
                <a:latin typeface="Letter-join Plus 40" panose="02000505000000020003" pitchFamily="50" charset="0"/>
              </a:rPr>
              <a:t/>
            </a:r>
            <a:br>
              <a:rPr lang="en-US" sz="4000" dirty="0">
                <a:latin typeface="Letter-join Plus 40" panose="02000505000000020003" pitchFamily="50" charset="0"/>
              </a:rPr>
            </a:br>
            <a:r>
              <a:rPr lang="en-US" sz="4000" dirty="0">
                <a:solidFill>
                  <a:srgbClr val="222222"/>
                </a:solidFill>
                <a:latin typeface="Letter-join Plus 40" panose="02000505000000020003" pitchFamily="50" charset="0"/>
              </a:rPr>
              <a:t>Consider yourself part of the furniture.</a:t>
            </a:r>
            <a:r>
              <a:rPr lang="en-US" sz="4000" dirty="0">
                <a:latin typeface="Letter-join Plus 40" panose="02000505000000020003" pitchFamily="50" charset="0"/>
              </a:rPr>
              <a:t/>
            </a:r>
            <a:br>
              <a:rPr lang="en-US" sz="4000" dirty="0">
                <a:latin typeface="Letter-join Plus 40" panose="02000505000000020003" pitchFamily="50" charset="0"/>
              </a:rPr>
            </a:br>
            <a:r>
              <a:rPr lang="en-US" sz="4000" dirty="0">
                <a:solidFill>
                  <a:srgbClr val="222222"/>
                </a:solidFill>
                <a:latin typeface="Letter-join Plus 40" panose="02000505000000020003" pitchFamily="50" charset="0"/>
              </a:rPr>
              <a:t>There isn't a lot to spare.</a:t>
            </a:r>
            <a:r>
              <a:rPr lang="en-US" sz="4000" dirty="0">
                <a:latin typeface="Letter-join Plus 40" panose="02000505000000020003" pitchFamily="50" charset="0"/>
              </a:rPr>
              <a:t/>
            </a:r>
            <a:br>
              <a:rPr lang="en-US" sz="4000" dirty="0">
                <a:latin typeface="Letter-join Plus 40" panose="02000505000000020003" pitchFamily="50" charset="0"/>
              </a:rPr>
            </a:br>
            <a:r>
              <a:rPr lang="en-US" sz="4000" dirty="0">
                <a:solidFill>
                  <a:srgbClr val="222222"/>
                </a:solidFill>
                <a:latin typeface="Letter-join Plus 40" panose="02000505000000020003" pitchFamily="50" charset="0"/>
              </a:rPr>
              <a:t>Who cares?</a:t>
            </a:r>
            <a:r>
              <a:rPr lang="en-US" sz="4000" dirty="0">
                <a:latin typeface="Letter-join Plus 40" panose="02000505000000020003" pitchFamily="50" charset="0"/>
              </a:rPr>
              <a:t/>
            </a:r>
            <a:br>
              <a:rPr lang="en-US" sz="4000" dirty="0">
                <a:latin typeface="Letter-join Plus 40" panose="02000505000000020003" pitchFamily="50" charset="0"/>
              </a:rPr>
            </a:br>
            <a:r>
              <a:rPr lang="en-US" sz="4000" dirty="0">
                <a:solidFill>
                  <a:srgbClr val="222222"/>
                </a:solidFill>
                <a:latin typeface="Letter-join Plus 40" panose="02000505000000020003" pitchFamily="50" charset="0"/>
              </a:rPr>
              <a:t>Whatever we've got we share.</a:t>
            </a:r>
            <a:endParaRPr lang="en-GB" sz="4000" dirty="0">
              <a:latin typeface="Letter-join Plus 40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6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925" y="271030"/>
            <a:ext cx="1142564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222222"/>
                </a:solidFill>
                <a:latin typeface="Letter-join Plus 40" panose="02000505000000020003" pitchFamily="50" charset="0"/>
              </a:rPr>
              <a:t>I</a:t>
            </a:r>
            <a:r>
              <a:rPr lang="en-US" sz="5400" dirty="0" smtClean="0">
                <a:solidFill>
                  <a:srgbClr val="222222"/>
                </a:solidFill>
                <a:latin typeface="Letter-join Plus 40" panose="02000505000000020003" pitchFamily="50" charset="0"/>
              </a:rPr>
              <a:t>f </a:t>
            </a:r>
            <a:r>
              <a:rPr lang="en-US" sz="5400" dirty="0">
                <a:solidFill>
                  <a:srgbClr val="222222"/>
                </a:solidFill>
                <a:latin typeface="Letter-join Plus 40" panose="02000505000000020003" pitchFamily="50" charset="0"/>
              </a:rPr>
              <a:t>it should chance to be</a:t>
            </a:r>
            <a:r>
              <a:rPr lang="en-US" sz="5400" dirty="0">
                <a:latin typeface="Letter-join Plus 40" panose="02000505000000020003" pitchFamily="50" charset="0"/>
              </a:rPr>
              <a:t/>
            </a:r>
            <a:br>
              <a:rPr lang="en-US" sz="5400" dirty="0">
                <a:latin typeface="Letter-join Plus 40" panose="02000505000000020003" pitchFamily="50" charset="0"/>
              </a:rPr>
            </a:br>
            <a:r>
              <a:rPr lang="en-US" sz="5400" dirty="0">
                <a:solidFill>
                  <a:srgbClr val="222222"/>
                </a:solidFill>
                <a:latin typeface="Letter-join Plus 40" panose="02000505000000020003" pitchFamily="50" charset="0"/>
              </a:rPr>
              <a:t>We should see some harder days,</a:t>
            </a:r>
            <a:r>
              <a:rPr lang="en-US" sz="5400" dirty="0">
                <a:latin typeface="Letter-join Plus 40" panose="02000505000000020003" pitchFamily="50" charset="0"/>
              </a:rPr>
              <a:t/>
            </a:r>
            <a:br>
              <a:rPr lang="en-US" sz="5400" dirty="0">
                <a:latin typeface="Letter-join Plus 40" panose="02000505000000020003" pitchFamily="50" charset="0"/>
              </a:rPr>
            </a:br>
            <a:r>
              <a:rPr lang="en-US" sz="5400" dirty="0">
                <a:solidFill>
                  <a:srgbClr val="222222"/>
                </a:solidFill>
                <a:latin typeface="Letter-join Plus 40" panose="02000505000000020003" pitchFamily="50" charset="0"/>
              </a:rPr>
              <a:t>Empty larder days,</a:t>
            </a:r>
            <a:r>
              <a:rPr lang="en-US" sz="5400" dirty="0">
                <a:latin typeface="Letter-join Plus 40" panose="02000505000000020003" pitchFamily="50" charset="0"/>
              </a:rPr>
              <a:t/>
            </a:r>
            <a:br>
              <a:rPr lang="en-US" sz="5400" dirty="0">
                <a:latin typeface="Letter-join Plus 40" panose="02000505000000020003" pitchFamily="50" charset="0"/>
              </a:rPr>
            </a:br>
            <a:r>
              <a:rPr lang="en-US" sz="5400" dirty="0">
                <a:solidFill>
                  <a:srgbClr val="222222"/>
                </a:solidFill>
                <a:latin typeface="Letter-join Plus 40" panose="02000505000000020003" pitchFamily="50" charset="0"/>
              </a:rPr>
              <a:t>Why grouse?</a:t>
            </a:r>
            <a:r>
              <a:rPr lang="en-US" sz="5400" dirty="0">
                <a:latin typeface="Letter-join Plus 40" panose="02000505000000020003" pitchFamily="50" charset="0"/>
              </a:rPr>
              <a:t/>
            </a:r>
            <a:br>
              <a:rPr lang="en-US" sz="5400" dirty="0">
                <a:latin typeface="Letter-join Plus 40" panose="02000505000000020003" pitchFamily="50" charset="0"/>
              </a:rPr>
            </a:br>
            <a:r>
              <a:rPr lang="en-US" sz="5400" dirty="0">
                <a:solidFill>
                  <a:srgbClr val="222222"/>
                </a:solidFill>
                <a:latin typeface="Letter-join Plus 40" panose="02000505000000020003" pitchFamily="50" charset="0"/>
              </a:rPr>
              <a:t>Always a chance we'll meet</a:t>
            </a:r>
            <a:r>
              <a:rPr lang="en-US" sz="5400" dirty="0">
                <a:latin typeface="Letter-join Plus 40" panose="02000505000000020003" pitchFamily="50" charset="0"/>
              </a:rPr>
              <a:t/>
            </a:r>
            <a:br>
              <a:rPr lang="en-US" sz="5400" dirty="0">
                <a:latin typeface="Letter-join Plus 40" panose="02000505000000020003" pitchFamily="50" charset="0"/>
              </a:rPr>
            </a:br>
            <a:r>
              <a:rPr lang="en-US" sz="5400" dirty="0">
                <a:solidFill>
                  <a:srgbClr val="222222"/>
                </a:solidFill>
                <a:latin typeface="Letter-join Plus 40" panose="02000505000000020003" pitchFamily="50" charset="0"/>
              </a:rPr>
              <a:t>Somebody to foot the bill.</a:t>
            </a:r>
            <a:r>
              <a:rPr lang="en-US" sz="5400" dirty="0">
                <a:latin typeface="Letter-join Plus 40" panose="02000505000000020003" pitchFamily="50" charset="0"/>
              </a:rPr>
              <a:t/>
            </a:r>
            <a:br>
              <a:rPr lang="en-US" sz="5400" dirty="0">
                <a:latin typeface="Letter-join Plus 40" panose="02000505000000020003" pitchFamily="50" charset="0"/>
              </a:rPr>
            </a:br>
            <a:r>
              <a:rPr lang="en-US" sz="5400" dirty="0">
                <a:solidFill>
                  <a:srgbClr val="222222"/>
                </a:solidFill>
                <a:latin typeface="Letter-join Plus 40" panose="02000505000000020003" pitchFamily="50" charset="0"/>
              </a:rPr>
              <a:t>Then the drinks are on the house.</a:t>
            </a:r>
            <a:endParaRPr lang="en-GB" sz="5400" dirty="0">
              <a:latin typeface="Letter-join Plus 40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35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742" y="665593"/>
            <a:ext cx="1111213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222222"/>
                </a:solidFill>
                <a:latin typeface="Letter-join Plus 40" panose="02000505000000020003" pitchFamily="50" charset="0"/>
              </a:rPr>
              <a:t>Consider yourself our mate.</a:t>
            </a:r>
            <a:r>
              <a:rPr lang="en-US" sz="4800" dirty="0">
                <a:latin typeface="Letter-join Plus 40" panose="02000505000000020003" pitchFamily="50" charset="0"/>
              </a:rPr>
              <a:t/>
            </a:r>
            <a:br>
              <a:rPr lang="en-US" sz="4800" dirty="0">
                <a:latin typeface="Letter-join Plus 40" panose="02000505000000020003" pitchFamily="50" charset="0"/>
              </a:rPr>
            </a:br>
            <a:r>
              <a:rPr lang="en-US" sz="4800" dirty="0">
                <a:solidFill>
                  <a:srgbClr val="222222"/>
                </a:solidFill>
                <a:latin typeface="Letter-join Plus 40" panose="02000505000000020003" pitchFamily="50" charset="0"/>
              </a:rPr>
              <a:t>We don't want to have no fuss</a:t>
            </a:r>
            <a:r>
              <a:rPr lang="en-US" sz="4800" dirty="0">
                <a:latin typeface="Letter-join Plus 40" panose="02000505000000020003" pitchFamily="50" charset="0"/>
              </a:rPr>
              <a:t/>
            </a:r>
            <a:br>
              <a:rPr lang="en-US" sz="4800" dirty="0">
                <a:latin typeface="Letter-join Plus 40" panose="02000505000000020003" pitchFamily="50" charset="0"/>
              </a:rPr>
            </a:br>
            <a:r>
              <a:rPr lang="en-US" sz="4800" dirty="0">
                <a:solidFill>
                  <a:srgbClr val="222222"/>
                </a:solidFill>
                <a:latin typeface="Letter-join Plus 40" panose="02000505000000020003" pitchFamily="50" charset="0"/>
              </a:rPr>
              <a:t>For after some </a:t>
            </a:r>
            <a:r>
              <a:rPr lang="en-US" sz="4800" dirty="0" smtClean="0">
                <a:solidFill>
                  <a:srgbClr val="222222"/>
                </a:solidFill>
                <a:latin typeface="Letter-join Plus 40" panose="02000505000000020003" pitchFamily="50" charset="0"/>
              </a:rPr>
              <a:t>consideration </a:t>
            </a:r>
            <a:r>
              <a:rPr lang="en-US" sz="4800" dirty="0">
                <a:solidFill>
                  <a:srgbClr val="222222"/>
                </a:solidFill>
                <a:latin typeface="Letter-join Plus 40" panose="02000505000000020003" pitchFamily="50" charset="0"/>
              </a:rPr>
              <a:t>we can state</a:t>
            </a:r>
            <a:r>
              <a:rPr lang="en-US" sz="4800" dirty="0">
                <a:latin typeface="Letter-join Plus 40" panose="02000505000000020003" pitchFamily="50" charset="0"/>
              </a:rPr>
              <a:t/>
            </a:r>
            <a:br>
              <a:rPr lang="en-US" sz="4800" dirty="0">
                <a:latin typeface="Letter-join Plus 40" panose="02000505000000020003" pitchFamily="50" charset="0"/>
              </a:rPr>
            </a:br>
            <a:r>
              <a:rPr lang="en-US" sz="4800" dirty="0">
                <a:solidFill>
                  <a:srgbClr val="222222"/>
                </a:solidFill>
                <a:latin typeface="Letter-join Plus 40" panose="02000505000000020003" pitchFamily="50" charset="0"/>
              </a:rPr>
              <a:t>Consider yourself...</a:t>
            </a:r>
            <a:r>
              <a:rPr lang="en-US" sz="4800" dirty="0">
                <a:latin typeface="Letter-join Plus 40" panose="02000505000000020003" pitchFamily="50" charset="0"/>
              </a:rPr>
              <a:t/>
            </a:r>
            <a:br>
              <a:rPr lang="en-US" sz="4800" dirty="0">
                <a:latin typeface="Letter-join Plus 40" panose="02000505000000020003" pitchFamily="50" charset="0"/>
              </a:rPr>
            </a:br>
            <a:r>
              <a:rPr lang="en-US" sz="4800" dirty="0">
                <a:solidFill>
                  <a:srgbClr val="222222"/>
                </a:solidFill>
                <a:latin typeface="Letter-join Plus 40" panose="02000505000000020003" pitchFamily="50" charset="0"/>
              </a:rPr>
              <a:t>One of us!!</a:t>
            </a:r>
            <a:endParaRPr lang="en-GB" sz="4800" dirty="0">
              <a:latin typeface="Letter-join Plus 40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3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7B6A2DD5C0144EA4F74F98C7C6AA01" ma:contentTypeVersion="10" ma:contentTypeDescription="Create a new document." ma:contentTypeScope="" ma:versionID="268f1f5d6040011828c5329f35db5023">
  <xsd:schema xmlns:xsd="http://www.w3.org/2001/XMLSchema" xmlns:xs="http://www.w3.org/2001/XMLSchema" xmlns:p="http://schemas.microsoft.com/office/2006/metadata/properties" xmlns:ns2="bac18579-6953-4834-a73d-36d03df3e71b" xmlns:ns3="dc5a2319-e1a9-4b94-beb5-1b0a75735b60" targetNamespace="http://schemas.microsoft.com/office/2006/metadata/properties" ma:root="true" ma:fieldsID="67831bf57561e09c1d1d3fb7233450b3" ns2:_="" ns3:_="">
    <xsd:import namespace="bac18579-6953-4834-a73d-36d03df3e71b"/>
    <xsd:import namespace="dc5a2319-e1a9-4b94-beb5-1b0a75735b6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18579-6953-4834-a73d-36d03df3e7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5a2319-e1a9-4b94-beb5-1b0a75735b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A81171-A69E-4EB6-88EE-512DCBB54981}"/>
</file>

<file path=customXml/itemProps2.xml><?xml version="1.0" encoding="utf-8"?>
<ds:datastoreItem xmlns:ds="http://schemas.openxmlformats.org/officeDocument/2006/customXml" ds:itemID="{3870F651-AD15-4151-A86B-CE1286E6E6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761004-D6AF-4B98-B48C-720CFA4A9AE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95</Words>
  <Application>Microsoft Office PowerPoint</Application>
  <PresentationFormat>Custom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Consider yourself!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Bump in the night</dc:title>
  <dc:creator>Emma Mohring</dc:creator>
  <cp:lastModifiedBy>Elenor Day</cp:lastModifiedBy>
  <cp:revision>14</cp:revision>
  <dcterms:created xsi:type="dcterms:W3CDTF">2019-05-09T19:59:04Z</dcterms:created>
  <dcterms:modified xsi:type="dcterms:W3CDTF">2019-05-21T15:42:56Z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0x010100BE7B6A2DD5C0144EA4F74F98C7C6AA01</vt:lpwstr>
  </property>
</Properties>
</file>