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727" autoAdjust="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110997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C5F5832-3F73-4DE7-B3EE-DD880A2EA99F}" type="datetimeFigureOut">
              <a:rPr lang="en-GB" smtClean="0"/>
              <a:t>10/01/2020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235368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3222783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ACF93-BC42-4653-9A47-2232D1FF20F1}"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62864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2832586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5F5832-3F73-4DE7-B3EE-DD880A2EA99F}" type="datetimeFigureOut">
              <a:rPr lang="en-GB" smtClean="0"/>
              <a:t>10/01/2020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1107833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5F5832-3F73-4DE7-B3EE-DD880A2EA99F}" type="datetimeFigureOut">
              <a:rPr lang="en-GB" smtClean="0"/>
              <a:t>10/01/2020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2091451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157273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181373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114809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406604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5F5832-3F73-4DE7-B3EE-DD880A2EA99F}" type="datetimeFigureOut">
              <a:rPr lang="en-GB" smtClean="0"/>
              <a:t>10/01/2020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306495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5F5832-3F73-4DE7-B3EE-DD880A2EA99F}" type="datetimeFigureOut">
              <a:rPr lang="en-GB" smtClean="0"/>
              <a:t>10/01/2020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217705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159033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181630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CC5F5832-3F73-4DE7-B3EE-DD880A2EA99F}" type="datetimeFigureOut">
              <a:rPr lang="en-GB" smtClean="0"/>
              <a:t>10/01/2020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196347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C5F5832-3F73-4DE7-B3EE-DD880A2EA99F}" type="datetimeFigureOut">
              <a:rPr lang="en-GB" smtClean="0"/>
              <a:t>10/01/2020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1ACF93-BC42-4653-9A47-2232D1FF20F1}" type="slidenum">
              <a:rPr lang="en-GB" smtClean="0"/>
              <a:t>‹#›</a:t>
            </a:fld>
            <a:endParaRPr lang="en-GB"/>
          </a:p>
        </p:txBody>
      </p:sp>
    </p:spTree>
    <p:extLst>
      <p:ext uri="{BB962C8B-B14F-4D97-AF65-F5344CB8AC3E}">
        <p14:creationId xmlns:p14="http://schemas.microsoft.com/office/powerpoint/2010/main" val="57812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5F5832-3F73-4DE7-B3EE-DD880A2EA99F}" type="datetimeFigureOut">
              <a:rPr lang="en-GB" smtClean="0"/>
              <a:t>10/01/2020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11ACF93-BC42-4653-9A47-2232D1FF20F1}" type="slidenum">
              <a:rPr lang="en-GB" smtClean="0"/>
              <a:t>‹#›</a:t>
            </a:fld>
            <a:endParaRPr lang="en-GB"/>
          </a:p>
        </p:txBody>
      </p:sp>
    </p:spTree>
    <p:extLst>
      <p:ext uri="{BB962C8B-B14F-4D97-AF65-F5344CB8AC3E}">
        <p14:creationId xmlns:p14="http://schemas.microsoft.com/office/powerpoint/2010/main" val="36037177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imestables.co.uk/multiplication-tables-chec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opmarks.co.uk/maths-games/7-11-years/times-tables" TargetMode="External"/><Relationship Id="rId2" Type="http://schemas.openxmlformats.org/officeDocument/2006/relationships/hyperlink" Target="https://www.bbc.co.uk/teach/supermovers/ks2-maths-the-3-times-table/z6sw38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TTRockstars</a:t>
            </a:r>
            <a:r>
              <a:rPr lang="en-GB" dirty="0" smtClean="0"/>
              <a:t> and Times tables</a:t>
            </a:r>
            <a:endParaRPr lang="en-GB" dirty="0"/>
          </a:p>
        </p:txBody>
      </p:sp>
      <p:sp>
        <p:nvSpPr>
          <p:cNvPr id="3" name="Subtitle 2"/>
          <p:cNvSpPr>
            <a:spLocks noGrp="1"/>
          </p:cNvSpPr>
          <p:nvPr>
            <p:ph type="subTitle" idx="1"/>
          </p:nvPr>
        </p:nvSpPr>
        <p:spPr/>
        <p:txBody>
          <a:bodyPr/>
          <a:lstStyle/>
          <a:p>
            <a:r>
              <a:rPr lang="en-GB" dirty="0" smtClean="0"/>
              <a:t>Monday 13</a:t>
            </a:r>
            <a:r>
              <a:rPr lang="en-GB" baseline="30000" dirty="0" smtClean="0"/>
              <a:t>th</a:t>
            </a:r>
            <a:r>
              <a:rPr lang="en-GB" dirty="0" smtClean="0"/>
              <a:t> January </a:t>
            </a:r>
            <a:endParaRPr lang="en-GB" dirty="0"/>
          </a:p>
        </p:txBody>
      </p:sp>
    </p:spTree>
    <p:extLst>
      <p:ext uri="{BB962C8B-B14F-4D97-AF65-F5344CB8AC3E}">
        <p14:creationId xmlns:p14="http://schemas.microsoft.com/office/powerpoint/2010/main" val="151400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008" b="6420"/>
          <a:stretch/>
        </p:blipFill>
        <p:spPr>
          <a:xfrm>
            <a:off x="3775837" y="2584847"/>
            <a:ext cx="8349341" cy="4157731"/>
          </a:xfrm>
          <a:prstGeom prst="rect">
            <a:avLst/>
          </a:prstGeom>
        </p:spPr>
      </p:pic>
      <p:sp>
        <p:nvSpPr>
          <p:cNvPr id="2" name="Title 1"/>
          <p:cNvSpPr>
            <a:spLocks noGrp="1"/>
          </p:cNvSpPr>
          <p:nvPr>
            <p:ph type="title"/>
          </p:nvPr>
        </p:nvSpPr>
        <p:spPr/>
        <p:txBody>
          <a:bodyPr>
            <a:normAutofit fontScale="90000"/>
          </a:bodyPr>
          <a:lstStyle/>
          <a:p>
            <a:pPr algn="ctr"/>
            <a:r>
              <a:rPr lang="en-GB" sz="5300" b="1" dirty="0" err="1" smtClean="0"/>
              <a:t>TTRockstars</a:t>
            </a:r>
            <a:r>
              <a:rPr lang="en-GB" dirty="0" smtClean="0"/>
              <a:t/>
            </a:r>
            <a:br>
              <a:rPr lang="en-GB" dirty="0" smtClean="0"/>
            </a:br>
            <a:r>
              <a:rPr lang="en-GB" dirty="0" smtClean="0"/>
              <a:t>Children’s real name is not used, they are given a name when they first log in.  </a:t>
            </a:r>
            <a:endParaRPr lang="en-GB" dirty="0"/>
          </a:p>
        </p:txBody>
      </p:sp>
      <p:sp>
        <p:nvSpPr>
          <p:cNvPr id="3" name="Content Placeholder 2"/>
          <p:cNvSpPr>
            <a:spLocks noGrp="1"/>
          </p:cNvSpPr>
          <p:nvPr>
            <p:ph idx="1"/>
          </p:nvPr>
        </p:nvSpPr>
        <p:spPr>
          <a:xfrm>
            <a:off x="1104293" y="2484358"/>
            <a:ext cx="8946541" cy="4195481"/>
          </a:xfrm>
        </p:spPr>
        <p:txBody>
          <a:bodyPr/>
          <a:lstStyle/>
          <a:p>
            <a:r>
              <a:rPr lang="en-GB" dirty="0" smtClean="0"/>
              <a:t>Login </a:t>
            </a:r>
            <a:endParaRPr lang="en-GB" dirty="0"/>
          </a:p>
        </p:txBody>
      </p:sp>
      <p:sp>
        <p:nvSpPr>
          <p:cNvPr id="5" name="Oval 4"/>
          <p:cNvSpPr/>
          <p:nvPr/>
        </p:nvSpPr>
        <p:spPr>
          <a:xfrm>
            <a:off x="6062576" y="3877047"/>
            <a:ext cx="692331" cy="34308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Oval 6"/>
          <p:cNvSpPr/>
          <p:nvPr/>
        </p:nvSpPr>
        <p:spPr>
          <a:xfrm>
            <a:off x="6017624" y="4220135"/>
            <a:ext cx="918753" cy="34308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9840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4553" r="1174" b="6518"/>
          <a:stretch/>
        </p:blipFill>
        <p:spPr>
          <a:xfrm>
            <a:off x="1197156" y="839070"/>
            <a:ext cx="9031061" cy="4568954"/>
          </a:xfrm>
          <a:prstGeom prst="rect">
            <a:avLst/>
          </a:prstGeom>
        </p:spPr>
      </p:pic>
    </p:spTree>
    <p:extLst>
      <p:ext uri="{BB962C8B-B14F-4D97-AF65-F5344CB8AC3E}">
        <p14:creationId xmlns:p14="http://schemas.microsoft.com/office/powerpoint/2010/main" val="376485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Each child’s login will be at the back of their Home Links Book</a:t>
            </a:r>
            <a:endParaRPr lang="en-GB" dirty="0"/>
          </a:p>
        </p:txBody>
      </p:sp>
      <p:pic>
        <p:nvPicPr>
          <p:cNvPr id="4" name="Picture 3"/>
          <p:cNvPicPr>
            <a:picLocks noChangeAspect="1"/>
          </p:cNvPicPr>
          <p:nvPr/>
        </p:nvPicPr>
        <p:blipFill rotWithShape="1">
          <a:blip r:embed="rId2"/>
          <a:srcRect t="4553" r="1174" b="5267"/>
          <a:stretch/>
        </p:blipFill>
        <p:spPr>
          <a:xfrm>
            <a:off x="838200" y="162279"/>
            <a:ext cx="10428786" cy="5350247"/>
          </a:xfrm>
          <a:prstGeom prst="rect">
            <a:avLst/>
          </a:prstGeom>
        </p:spPr>
      </p:pic>
    </p:spTree>
    <p:extLst>
      <p:ext uri="{BB962C8B-B14F-4D97-AF65-F5344CB8AC3E}">
        <p14:creationId xmlns:p14="http://schemas.microsoft.com/office/powerpoint/2010/main" val="16029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67287" y="2238055"/>
            <a:ext cx="2658794" cy="3938908"/>
          </a:xfrm>
        </p:spPr>
        <p:txBody>
          <a:bodyPr>
            <a:normAutofit/>
          </a:bodyPr>
          <a:lstStyle/>
          <a:p>
            <a:r>
              <a:rPr lang="en-GB" dirty="0" smtClean="0"/>
              <a:t>Garage</a:t>
            </a:r>
          </a:p>
          <a:p>
            <a:r>
              <a:rPr lang="en-GB" dirty="0" smtClean="0"/>
              <a:t>Children get 1 minute to answer questions on the times tables they are working on – As they get quicker it will begin to give them new times tables </a:t>
            </a:r>
            <a:endParaRPr lang="en-GB" dirty="0"/>
          </a:p>
        </p:txBody>
      </p:sp>
      <p:pic>
        <p:nvPicPr>
          <p:cNvPr id="4" name="Picture 3"/>
          <p:cNvPicPr>
            <a:picLocks noChangeAspect="1"/>
          </p:cNvPicPr>
          <p:nvPr/>
        </p:nvPicPr>
        <p:blipFill rotWithShape="1">
          <a:blip r:embed="rId2"/>
          <a:srcRect t="18839" r="3181" b="55982"/>
          <a:stretch/>
        </p:blipFill>
        <p:spPr>
          <a:xfrm>
            <a:off x="-405221" y="261255"/>
            <a:ext cx="12597221" cy="1841863"/>
          </a:xfrm>
          <a:prstGeom prst="rect">
            <a:avLst/>
          </a:prstGeom>
        </p:spPr>
      </p:pic>
      <p:pic>
        <p:nvPicPr>
          <p:cNvPr id="5" name="Picture 4"/>
          <p:cNvPicPr>
            <a:picLocks noChangeAspect="1"/>
          </p:cNvPicPr>
          <p:nvPr/>
        </p:nvPicPr>
        <p:blipFill rotWithShape="1">
          <a:blip r:embed="rId3"/>
          <a:srcRect t="9732" r="1598" b="7644"/>
          <a:stretch/>
        </p:blipFill>
        <p:spPr>
          <a:xfrm>
            <a:off x="3135484" y="2238055"/>
            <a:ext cx="8934596" cy="4217804"/>
          </a:xfrm>
          <a:prstGeom prst="rect">
            <a:avLst/>
          </a:prstGeom>
        </p:spPr>
      </p:pic>
    </p:spTree>
    <p:extLst>
      <p:ext uri="{BB962C8B-B14F-4D97-AF65-F5344CB8AC3E}">
        <p14:creationId xmlns:p14="http://schemas.microsoft.com/office/powerpoint/2010/main" val="124793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862646" y="1948837"/>
            <a:ext cx="2491154" cy="4228126"/>
          </a:xfrm>
        </p:spPr>
        <p:txBody>
          <a:bodyPr/>
          <a:lstStyle/>
          <a:p>
            <a:r>
              <a:rPr lang="en-GB" dirty="0" smtClean="0"/>
              <a:t>Studio</a:t>
            </a:r>
          </a:p>
          <a:p>
            <a:r>
              <a:rPr lang="en-GB" dirty="0" smtClean="0"/>
              <a:t>Children are given 1 minute to answer as many times tables up to their 12 times tables. </a:t>
            </a:r>
            <a:endParaRPr lang="en-GB" dirty="0"/>
          </a:p>
        </p:txBody>
      </p:sp>
      <p:pic>
        <p:nvPicPr>
          <p:cNvPr id="4" name="Picture 3"/>
          <p:cNvPicPr>
            <a:picLocks noChangeAspect="1"/>
          </p:cNvPicPr>
          <p:nvPr/>
        </p:nvPicPr>
        <p:blipFill rotWithShape="1">
          <a:blip r:embed="rId2"/>
          <a:srcRect t="18839" r="3181" b="55982"/>
          <a:stretch/>
        </p:blipFill>
        <p:spPr>
          <a:xfrm>
            <a:off x="-405221" y="106974"/>
            <a:ext cx="12597221" cy="1841863"/>
          </a:xfrm>
          <a:prstGeom prst="rect">
            <a:avLst/>
          </a:prstGeom>
        </p:spPr>
      </p:pic>
      <p:pic>
        <p:nvPicPr>
          <p:cNvPr id="5" name="Picture 4"/>
          <p:cNvPicPr>
            <a:picLocks noChangeAspect="1"/>
          </p:cNvPicPr>
          <p:nvPr/>
        </p:nvPicPr>
        <p:blipFill rotWithShape="1">
          <a:blip r:embed="rId3"/>
          <a:srcRect t="9664" r="1165" b="5144"/>
          <a:stretch/>
        </p:blipFill>
        <p:spPr>
          <a:xfrm>
            <a:off x="293809" y="2167671"/>
            <a:ext cx="8273031" cy="4009292"/>
          </a:xfrm>
          <a:prstGeom prst="rect">
            <a:avLst/>
          </a:prstGeom>
        </p:spPr>
      </p:pic>
    </p:spTree>
    <p:extLst>
      <p:ext uri="{BB962C8B-B14F-4D97-AF65-F5344CB8AC3E}">
        <p14:creationId xmlns:p14="http://schemas.microsoft.com/office/powerpoint/2010/main" val="126577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948837"/>
            <a:ext cx="3621258" cy="4351338"/>
          </a:xfrm>
        </p:spPr>
        <p:txBody>
          <a:bodyPr/>
          <a:lstStyle/>
          <a:p>
            <a:r>
              <a:rPr lang="en-GB" dirty="0" err="1" smtClean="0"/>
              <a:t>Soundcheck</a:t>
            </a:r>
            <a:r>
              <a:rPr lang="en-GB" dirty="0" smtClean="0"/>
              <a:t> </a:t>
            </a:r>
          </a:p>
          <a:p>
            <a:r>
              <a:rPr lang="en-GB" dirty="0" smtClean="0"/>
              <a:t>Children are given 25 questions with 6 seconds to answer (Like the multiplication check) up to their 12 times tables </a:t>
            </a:r>
            <a:endParaRPr lang="en-GB" dirty="0"/>
          </a:p>
        </p:txBody>
      </p:sp>
      <p:pic>
        <p:nvPicPr>
          <p:cNvPr id="4" name="Picture 3"/>
          <p:cNvPicPr>
            <a:picLocks noChangeAspect="1"/>
          </p:cNvPicPr>
          <p:nvPr/>
        </p:nvPicPr>
        <p:blipFill rotWithShape="1">
          <a:blip r:embed="rId2"/>
          <a:srcRect t="18839" r="3181" b="55982"/>
          <a:stretch/>
        </p:blipFill>
        <p:spPr>
          <a:xfrm>
            <a:off x="-405221" y="106974"/>
            <a:ext cx="12597221" cy="1841863"/>
          </a:xfrm>
          <a:prstGeom prst="rect">
            <a:avLst/>
          </a:prstGeom>
        </p:spPr>
      </p:pic>
      <p:pic>
        <p:nvPicPr>
          <p:cNvPr id="5" name="Picture 4"/>
          <p:cNvPicPr>
            <a:picLocks noChangeAspect="1"/>
          </p:cNvPicPr>
          <p:nvPr/>
        </p:nvPicPr>
        <p:blipFill rotWithShape="1">
          <a:blip r:embed="rId3"/>
          <a:srcRect l="662" t="4664" r="301" b="6106"/>
          <a:stretch/>
        </p:blipFill>
        <p:spPr>
          <a:xfrm>
            <a:off x="4459458" y="2190198"/>
            <a:ext cx="7637182" cy="3868616"/>
          </a:xfrm>
          <a:prstGeom prst="rect">
            <a:avLst/>
          </a:prstGeom>
        </p:spPr>
      </p:pic>
    </p:spTree>
    <p:extLst>
      <p:ext uri="{BB962C8B-B14F-4D97-AF65-F5344CB8AC3E}">
        <p14:creationId xmlns:p14="http://schemas.microsoft.com/office/powerpoint/2010/main" val="371864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Multiplayer </a:t>
            </a:r>
            <a:endParaRPr lang="en-GB" dirty="0"/>
          </a:p>
        </p:txBody>
      </p:sp>
      <p:sp>
        <p:nvSpPr>
          <p:cNvPr id="3" name="Content Placeholder 2"/>
          <p:cNvSpPr>
            <a:spLocks noGrp="1"/>
          </p:cNvSpPr>
          <p:nvPr>
            <p:ph idx="1"/>
          </p:nvPr>
        </p:nvSpPr>
        <p:spPr>
          <a:xfrm>
            <a:off x="838200" y="3200397"/>
            <a:ext cx="3297702" cy="2976565"/>
          </a:xfrm>
        </p:spPr>
        <p:txBody>
          <a:bodyPr>
            <a:normAutofit/>
          </a:bodyPr>
          <a:lstStyle/>
          <a:p>
            <a:r>
              <a:rPr lang="en-GB" dirty="0" smtClean="0"/>
              <a:t>Festival </a:t>
            </a:r>
          </a:p>
          <a:p>
            <a:r>
              <a:rPr lang="en-GB" dirty="0" smtClean="0"/>
              <a:t>They can play anyone in the world who is playing at the time.</a:t>
            </a:r>
          </a:p>
          <a:p>
            <a:r>
              <a:rPr lang="en-GB" dirty="0" smtClean="0"/>
              <a:t>They have 60 seconds to answer as many questions as they can.  </a:t>
            </a:r>
            <a:endParaRPr lang="en-GB" dirty="0"/>
          </a:p>
        </p:txBody>
      </p:sp>
      <p:pic>
        <p:nvPicPr>
          <p:cNvPr id="4" name="Picture 3"/>
          <p:cNvPicPr>
            <a:picLocks noChangeAspect="1"/>
          </p:cNvPicPr>
          <p:nvPr/>
        </p:nvPicPr>
        <p:blipFill rotWithShape="1">
          <a:blip r:embed="rId2"/>
          <a:srcRect t="18839" r="3181" b="55982"/>
          <a:stretch/>
        </p:blipFill>
        <p:spPr>
          <a:xfrm>
            <a:off x="0" y="1358535"/>
            <a:ext cx="12597221" cy="1841863"/>
          </a:xfrm>
          <a:prstGeom prst="rect">
            <a:avLst/>
          </a:prstGeom>
        </p:spPr>
      </p:pic>
      <p:sp>
        <p:nvSpPr>
          <p:cNvPr id="5" name="Content Placeholder 2"/>
          <p:cNvSpPr txBox="1">
            <a:spLocks/>
          </p:cNvSpPr>
          <p:nvPr/>
        </p:nvSpPr>
        <p:spPr>
          <a:xfrm>
            <a:off x="4135902" y="3200397"/>
            <a:ext cx="3297702" cy="297656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Arena  </a:t>
            </a:r>
          </a:p>
          <a:p>
            <a:r>
              <a:rPr lang="en-GB" dirty="0" smtClean="0"/>
              <a:t>Can battle someone from their class who is playing at the same time.</a:t>
            </a:r>
          </a:p>
          <a:p>
            <a:r>
              <a:rPr lang="en-GB" dirty="0" smtClean="0"/>
              <a:t>They have 60 seconds to answer as many questions as they can.  </a:t>
            </a:r>
          </a:p>
          <a:p>
            <a:endParaRPr lang="en-GB" dirty="0" smtClean="0"/>
          </a:p>
          <a:p>
            <a:endParaRPr lang="en-GB" dirty="0" smtClean="0"/>
          </a:p>
        </p:txBody>
      </p:sp>
      <p:sp>
        <p:nvSpPr>
          <p:cNvPr id="7" name="Content Placeholder 2"/>
          <p:cNvSpPr txBox="1">
            <a:spLocks/>
          </p:cNvSpPr>
          <p:nvPr/>
        </p:nvSpPr>
        <p:spPr>
          <a:xfrm>
            <a:off x="7714957" y="3200397"/>
            <a:ext cx="3297702" cy="297656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smtClean="0"/>
              <a:t>Rockslam</a:t>
            </a:r>
            <a:r>
              <a:rPr lang="en-GB" dirty="0" smtClean="0"/>
              <a:t> </a:t>
            </a:r>
          </a:p>
          <a:p>
            <a:r>
              <a:rPr lang="en-GB" dirty="0" smtClean="0"/>
              <a:t>Can battle someone in Kingsfield of their choice including teachers.</a:t>
            </a:r>
          </a:p>
          <a:p>
            <a:r>
              <a:rPr lang="en-GB" dirty="0" smtClean="0"/>
              <a:t>They have 60 seconds to answer as many questions as they can.  </a:t>
            </a:r>
            <a:endParaRPr lang="en-GB" dirty="0" smtClean="0"/>
          </a:p>
        </p:txBody>
      </p:sp>
    </p:spTree>
    <p:extLst>
      <p:ext uri="{BB962C8B-B14F-4D97-AF65-F5344CB8AC3E}">
        <p14:creationId xmlns:p14="http://schemas.microsoft.com/office/powerpoint/2010/main" val="373670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0506" y="2640379"/>
            <a:ext cx="1550987"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
          </p:nvPr>
        </p:nvSpPr>
        <p:spPr/>
        <p:txBody>
          <a:bodyPr/>
          <a:lstStyle/>
          <a:p>
            <a:r>
              <a:rPr lang="en-GB" dirty="0" smtClean="0"/>
              <a:t>Times tables are an important concepts as they</a:t>
            </a:r>
            <a:r>
              <a:rPr lang="en-US" dirty="0"/>
              <a:t> can help you understand other mathematical concepts. Knowing their </a:t>
            </a:r>
            <a:r>
              <a:rPr lang="en-US" b="1" dirty="0"/>
              <a:t>times tables</a:t>
            </a:r>
            <a:r>
              <a:rPr lang="en-US" dirty="0"/>
              <a:t> can also help your child more readily grasp other </a:t>
            </a:r>
            <a:r>
              <a:rPr lang="en-US" b="1" dirty="0"/>
              <a:t>important</a:t>
            </a:r>
            <a:r>
              <a:rPr lang="en-US" dirty="0"/>
              <a:t> aspects of </a:t>
            </a:r>
            <a:r>
              <a:rPr lang="en-US" dirty="0" err="1"/>
              <a:t>maths</a:t>
            </a:r>
            <a:r>
              <a:rPr lang="en-US" dirty="0"/>
              <a:t>, such as fractions, division and </a:t>
            </a:r>
            <a:r>
              <a:rPr lang="en-US" dirty="0" smtClean="0"/>
              <a:t>percentages and is an element of learning that assists in life long skills. </a:t>
            </a:r>
            <a:endParaRPr lang="en-GB" dirty="0"/>
          </a:p>
        </p:txBody>
      </p:sp>
    </p:spTree>
    <p:extLst>
      <p:ext uri="{BB962C8B-B14F-4D97-AF65-F5344CB8AC3E}">
        <p14:creationId xmlns:p14="http://schemas.microsoft.com/office/powerpoint/2010/main" val="117083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Fluency </a:t>
            </a:r>
            <a:endParaRPr lang="en-GB" dirty="0"/>
          </a:p>
        </p:txBody>
      </p:sp>
      <p:sp>
        <p:nvSpPr>
          <p:cNvPr id="3" name="Content Placeholder 2"/>
          <p:cNvSpPr>
            <a:spLocks noGrp="1"/>
          </p:cNvSpPr>
          <p:nvPr>
            <p:ph idx="1"/>
          </p:nvPr>
        </p:nvSpPr>
        <p:spPr/>
        <p:txBody>
          <a:bodyPr/>
          <a:lstStyle/>
          <a:p>
            <a:r>
              <a:rPr lang="en-GB" dirty="0" smtClean="0"/>
              <a:t>Children should not only be able to count up and back in their times tables but should be able to recall sums fluently without having to count through their multiples. </a:t>
            </a:r>
            <a:endParaRPr lang="en-GB" dirty="0"/>
          </a:p>
        </p:txBody>
      </p:sp>
    </p:spTree>
    <p:extLst>
      <p:ext uri="{BB962C8B-B14F-4D97-AF65-F5344CB8AC3E}">
        <p14:creationId xmlns:p14="http://schemas.microsoft.com/office/powerpoint/2010/main" val="310851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times tables are taught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National curriculum splits the teaching of times tables within different year groups. </a:t>
            </a:r>
          </a:p>
          <a:p>
            <a:pPr>
              <a:buFontTx/>
              <a:buChar char="-"/>
            </a:pPr>
            <a:r>
              <a:rPr lang="en-GB" dirty="0" smtClean="0"/>
              <a:t>Year 1 – count in 2, 5, 10.</a:t>
            </a:r>
          </a:p>
          <a:p>
            <a:pPr>
              <a:buFontTx/>
              <a:buChar char="-"/>
            </a:pPr>
            <a:r>
              <a:rPr lang="en-GB" dirty="0" smtClean="0"/>
              <a:t>Year 2 – know and recall the 2, 5 and 10 times tables.</a:t>
            </a:r>
          </a:p>
          <a:p>
            <a:pPr>
              <a:buFontTx/>
              <a:buChar char="-"/>
            </a:pPr>
            <a:r>
              <a:rPr lang="en-GB" dirty="0" smtClean="0"/>
              <a:t>Year 3 – know and recall the 3, 4 and 8 times tables.</a:t>
            </a:r>
          </a:p>
          <a:p>
            <a:pPr>
              <a:buFontTx/>
              <a:buChar char="-"/>
            </a:pPr>
            <a:r>
              <a:rPr lang="en-GB" dirty="0" smtClean="0"/>
              <a:t>Year 4 – know and recall all times tables to 12 x 12</a:t>
            </a:r>
          </a:p>
          <a:p>
            <a:pPr>
              <a:buFontTx/>
              <a:buChar char="-"/>
            </a:pPr>
            <a:endParaRPr lang="en-GB" dirty="0"/>
          </a:p>
          <a:p>
            <a:pPr>
              <a:buFontTx/>
              <a:buChar char="-"/>
            </a:pPr>
            <a:endParaRPr lang="en-GB" dirty="0" smtClean="0"/>
          </a:p>
          <a:p>
            <a:pPr marL="0" indent="0">
              <a:buNone/>
            </a:pPr>
            <a:r>
              <a:rPr lang="en-GB" dirty="0" smtClean="0"/>
              <a:t>With the pressure of the multiplication test in year 4, we at Kingsfield have attempted to push the children by introducing the 3 times table in year 2, introducing the 6 times table in year 3 within the Summer terms to support children in their learning in year 4. </a:t>
            </a:r>
          </a:p>
        </p:txBody>
      </p:sp>
    </p:spTree>
    <p:extLst>
      <p:ext uri="{BB962C8B-B14F-4D97-AF65-F5344CB8AC3E}">
        <p14:creationId xmlns:p14="http://schemas.microsoft.com/office/powerpoint/2010/main" val="360395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CPA model of times table  </a:t>
            </a:r>
            <a:endParaRPr lang="en-GB" dirty="0"/>
          </a:p>
        </p:txBody>
      </p:sp>
      <p:sp>
        <p:nvSpPr>
          <p:cNvPr id="3" name="Content Placeholder 2"/>
          <p:cNvSpPr>
            <a:spLocks noGrp="1"/>
          </p:cNvSpPr>
          <p:nvPr>
            <p:ph idx="1"/>
          </p:nvPr>
        </p:nvSpPr>
        <p:spPr/>
        <p:txBody>
          <a:bodyPr/>
          <a:lstStyle/>
          <a:p>
            <a:r>
              <a:rPr lang="en-GB" dirty="0" smtClean="0"/>
              <a:t>Array </a:t>
            </a:r>
          </a:p>
          <a:p>
            <a:r>
              <a:rPr lang="en-GB" dirty="0" smtClean="0"/>
              <a:t>Bar Model </a:t>
            </a:r>
          </a:p>
          <a:p>
            <a:r>
              <a:rPr lang="en-GB" dirty="0" smtClean="0"/>
              <a:t>Repeated addition </a:t>
            </a:r>
          </a:p>
          <a:p>
            <a:r>
              <a:rPr lang="en-GB" dirty="0" smtClean="0"/>
              <a:t>Number line </a:t>
            </a:r>
            <a:endParaRPr lang="en-GB" dirty="0"/>
          </a:p>
        </p:txBody>
      </p:sp>
    </p:spTree>
    <p:extLst>
      <p:ext uri="{BB962C8B-B14F-4D97-AF65-F5344CB8AC3E}">
        <p14:creationId xmlns:p14="http://schemas.microsoft.com/office/powerpoint/2010/main" val="95796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multiplication check </a:t>
            </a:r>
            <a:endParaRPr lang="en-GB" dirty="0"/>
          </a:p>
        </p:txBody>
      </p:sp>
      <p:sp>
        <p:nvSpPr>
          <p:cNvPr id="3" name="Content Placeholder 2"/>
          <p:cNvSpPr>
            <a:spLocks noGrp="1"/>
          </p:cNvSpPr>
          <p:nvPr>
            <p:ph idx="1"/>
          </p:nvPr>
        </p:nvSpPr>
        <p:spPr/>
        <p:txBody>
          <a:bodyPr/>
          <a:lstStyle/>
          <a:p>
            <a:pPr marL="0" indent="0">
              <a:buNone/>
            </a:pPr>
            <a:r>
              <a:rPr lang="en-GB" dirty="0" smtClean="0"/>
              <a:t>The multiplication check gives the children a series of 25 questions all involving their times table (all multiply not divide). </a:t>
            </a:r>
          </a:p>
          <a:p>
            <a:pPr marL="0" indent="0">
              <a:buNone/>
            </a:pPr>
            <a:endParaRPr lang="en-GB" dirty="0"/>
          </a:p>
          <a:p>
            <a:pPr marL="0" indent="0">
              <a:buNone/>
            </a:pPr>
            <a:r>
              <a:rPr lang="en-GB" dirty="0" smtClean="0"/>
              <a:t>This is an online check and can be completed on an </a:t>
            </a:r>
            <a:r>
              <a:rPr lang="en-GB" dirty="0" err="1" smtClean="0"/>
              <a:t>Ipad</a:t>
            </a:r>
            <a:r>
              <a:rPr lang="en-GB" dirty="0" smtClean="0"/>
              <a:t>, computer or laptop. </a:t>
            </a:r>
          </a:p>
          <a:p>
            <a:pPr marL="0" indent="0">
              <a:buNone/>
            </a:pPr>
            <a:endParaRPr lang="en-GB" dirty="0"/>
          </a:p>
          <a:p>
            <a:pPr marL="0" indent="0">
              <a:buNone/>
            </a:pPr>
            <a:r>
              <a:rPr lang="en-GB" dirty="0" smtClean="0"/>
              <a:t>For each question children will have 6 seconds to read, work out and type their answer before the next question appears. </a:t>
            </a:r>
          </a:p>
        </p:txBody>
      </p:sp>
    </p:spTree>
    <p:extLst>
      <p:ext uri="{BB962C8B-B14F-4D97-AF65-F5344CB8AC3E}">
        <p14:creationId xmlns:p14="http://schemas.microsoft.com/office/powerpoint/2010/main" val="3539350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the test </a:t>
            </a:r>
            <a:endParaRPr lang="en-GB" dirty="0"/>
          </a:p>
        </p:txBody>
      </p:sp>
      <p:sp>
        <p:nvSpPr>
          <p:cNvPr id="3" name="Content Placeholder 2"/>
          <p:cNvSpPr>
            <a:spLocks noGrp="1"/>
          </p:cNvSpPr>
          <p:nvPr>
            <p:ph idx="1"/>
          </p:nvPr>
        </p:nvSpPr>
        <p:spPr/>
        <p:txBody>
          <a:bodyPr/>
          <a:lstStyle/>
          <a:p>
            <a:r>
              <a:rPr lang="en-GB" dirty="0" smtClean="0">
                <a:hlinkClick r:id="rId2"/>
              </a:rPr>
              <a:t>https://www.timestables.co.uk/multiplication-tables-check/</a:t>
            </a:r>
            <a:endParaRPr lang="en-GB" dirty="0"/>
          </a:p>
        </p:txBody>
      </p:sp>
      <p:pic>
        <p:nvPicPr>
          <p:cNvPr id="4" name="Picture 3"/>
          <p:cNvPicPr>
            <a:picLocks noChangeAspect="1"/>
          </p:cNvPicPr>
          <p:nvPr/>
        </p:nvPicPr>
        <p:blipFill rotWithShape="1">
          <a:blip r:embed="rId3"/>
          <a:srcRect l="15899" t="27946" r="31895" b="18125"/>
          <a:stretch/>
        </p:blipFill>
        <p:spPr>
          <a:xfrm>
            <a:off x="2412274" y="2495006"/>
            <a:ext cx="6792686" cy="3944982"/>
          </a:xfrm>
          <a:prstGeom prst="rect">
            <a:avLst/>
          </a:prstGeom>
        </p:spPr>
      </p:pic>
    </p:spTree>
    <p:extLst>
      <p:ext uri="{BB962C8B-B14F-4D97-AF65-F5344CB8AC3E}">
        <p14:creationId xmlns:p14="http://schemas.microsoft.com/office/powerpoint/2010/main" val="2382418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we doing to prepare the children </a:t>
            </a:r>
            <a:endParaRPr lang="en-GB" dirty="0"/>
          </a:p>
        </p:txBody>
      </p:sp>
      <p:sp>
        <p:nvSpPr>
          <p:cNvPr id="3" name="Content Placeholder 2"/>
          <p:cNvSpPr>
            <a:spLocks noGrp="1"/>
          </p:cNvSpPr>
          <p:nvPr>
            <p:ph idx="1"/>
          </p:nvPr>
        </p:nvSpPr>
        <p:spPr>
          <a:xfrm>
            <a:off x="681446" y="1690688"/>
            <a:ext cx="10515600" cy="4351338"/>
          </a:xfrm>
        </p:spPr>
        <p:txBody>
          <a:bodyPr>
            <a:normAutofit/>
          </a:bodyPr>
          <a:lstStyle/>
          <a:p>
            <a:r>
              <a:rPr lang="en-GB" dirty="0" smtClean="0"/>
              <a:t>Children have school and home access to </a:t>
            </a:r>
            <a:r>
              <a:rPr lang="en-GB" dirty="0" err="1" smtClean="0"/>
              <a:t>TTRockstars</a:t>
            </a:r>
            <a:r>
              <a:rPr lang="en-GB" dirty="0" smtClean="0"/>
              <a:t>, which helps the children build their speed in answering multiplication questions. </a:t>
            </a:r>
          </a:p>
          <a:p>
            <a:r>
              <a:rPr lang="en-GB" dirty="0" smtClean="0"/>
              <a:t>Children complete a times table test every two weeks from year 3 and from the summer term from year 2. </a:t>
            </a:r>
          </a:p>
          <a:p>
            <a:r>
              <a:rPr lang="en-GB" dirty="0" smtClean="0"/>
              <a:t>In each class, times table trackers are on display, which allows the children to see which times tables they know and encourages them to learn the next table. </a:t>
            </a:r>
          </a:p>
          <a:p>
            <a:r>
              <a:rPr lang="en-GB" dirty="0" err="1" smtClean="0"/>
              <a:t>TTRockstars</a:t>
            </a:r>
            <a:r>
              <a:rPr lang="en-GB" dirty="0" smtClean="0"/>
              <a:t> club is starting next week, which is available to year 4’s only, to give access to the app for those children who can’t access it at home and to encourage children to practise their times tables </a:t>
            </a:r>
            <a:r>
              <a:rPr lang="en-GB" dirty="0"/>
              <a:t> </a:t>
            </a:r>
            <a:r>
              <a:rPr lang="en-GB" dirty="0" smtClean="0"/>
              <a:t>in a fun way. </a:t>
            </a:r>
          </a:p>
          <a:p>
            <a:r>
              <a:rPr lang="en-GB" dirty="0" smtClean="0"/>
              <a:t>Interventions – children who are struggling to pick up their times tables will be selected for interventions to help them. </a:t>
            </a:r>
            <a:endParaRPr lang="en-GB" dirty="0"/>
          </a:p>
        </p:txBody>
      </p:sp>
    </p:spTree>
    <p:extLst>
      <p:ext uri="{BB962C8B-B14F-4D97-AF65-F5344CB8AC3E}">
        <p14:creationId xmlns:p14="http://schemas.microsoft.com/office/powerpoint/2010/main" val="3799763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can do </a:t>
            </a:r>
            <a:endParaRPr lang="en-GB" dirty="0"/>
          </a:p>
        </p:txBody>
      </p:sp>
      <p:sp>
        <p:nvSpPr>
          <p:cNvPr id="3" name="Content Placeholder 2"/>
          <p:cNvSpPr>
            <a:spLocks noGrp="1"/>
          </p:cNvSpPr>
          <p:nvPr>
            <p:ph idx="1"/>
          </p:nvPr>
        </p:nvSpPr>
        <p:spPr/>
        <p:txBody>
          <a:bodyPr/>
          <a:lstStyle/>
          <a:p>
            <a:r>
              <a:rPr lang="en-GB" dirty="0" smtClean="0"/>
              <a:t>Super movers - </a:t>
            </a:r>
            <a:r>
              <a:rPr lang="en-GB" dirty="0" smtClean="0">
                <a:hlinkClick r:id="rId2"/>
              </a:rPr>
              <a:t>https://www.bbc.co.uk/teach/supermovers/ks2-maths-the-3-times-table/z6sw382</a:t>
            </a:r>
            <a:endParaRPr lang="en-GB" dirty="0" smtClean="0"/>
          </a:p>
          <a:p>
            <a:r>
              <a:rPr lang="en-GB" dirty="0" smtClean="0"/>
              <a:t>Games – top marks </a:t>
            </a:r>
            <a:r>
              <a:rPr lang="en-GB" dirty="0" smtClean="0">
                <a:hlinkClick r:id="rId3"/>
              </a:rPr>
              <a:t>https://www.topmarks.co.uk/maths-games/7-11-years/times-tables</a:t>
            </a:r>
            <a:endParaRPr lang="en-GB" dirty="0" smtClean="0"/>
          </a:p>
          <a:p>
            <a:r>
              <a:rPr lang="en-GB" dirty="0" smtClean="0"/>
              <a:t>Use the examples of the multiplication check to get the children used to seeing it in this format and practice what is to come. </a:t>
            </a:r>
          </a:p>
          <a:p>
            <a:r>
              <a:rPr lang="en-GB" dirty="0" smtClean="0"/>
              <a:t>Chant the times tables that they know. </a:t>
            </a:r>
          </a:p>
          <a:p>
            <a:r>
              <a:rPr lang="en-GB" dirty="0" smtClean="0"/>
              <a:t>Quick fire – how many can you answer in a minute </a:t>
            </a:r>
          </a:p>
          <a:p>
            <a:pPr marL="0" indent="0">
              <a:buNone/>
            </a:pPr>
            <a:endParaRPr lang="en-GB" dirty="0"/>
          </a:p>
        </p:txBody>
      </p:sp>
    </p:spTree>
    <p:extLst>
      <p:ext uri="{BB962C8B-B14F-4D97-AF65-F5344CB8AC3E}">
        <p14:creationId xmlns:p14="http://schemas.microsoft.com/office/powerpoint/2010/main" val="1807642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7B6A2DD5C0144EA4F74F98C7C6AA01" ma:contentTypeVersion="10" ma:contentTypeDescription="Create a new document." ma:contentTypeScope="" ma:versionID="268f1f5d6040011828c5329f35db5023">
  <xsd:schema xmlns:xsd="http://www.w3.org/2001/XMLSchema" xmlns:xs="http://www.w3.org/2001/XMLSchema" xmlns:p="http://schemas.microsoft.com/office/2006/metadata/properties" xmlns:ns2="bac18579-6953-4834-a73d-36d03df3e71b" xmlns:ns3="dc5a2319-e1a9-4b94-beb5-1b0a75735b60" targetNamespace="http://schemas.microsoft.com/office/2006/metadata/properties" ma:root="true" ma:fieldsID="67831bf57561e09c1d1d3fb7233450b3" ns2:_="" ns3:_="">
    <xsd:import namespace="bac18579-6953-4834-a73d-36d03df3e71b"/>
    <xsd:import namespace="dc5a2319-e1a9-4b94-beb5-1b0a75735b6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18579-6953-4834-a73d-36d03df3e71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5a2319-e1a9-4b94-beb5-1b0a75735b6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110E0A-8B34-4E13-B55B-E7AA92733609}"/>
</file>

<file path=customXml/itemProps2.xml><?xml version="1.0" encoding="utf-8"?>
<ds:datastoreItem xmlns:ds="http://schemas.openxmlformats.org/officeDocument/2006/customXml" ds:itemID="{D8B365F9-111D-4914-B7ED-485FC486AF06}"/>
</file>

<file path=customXml/itemProps3.xml><?xml version="1.0" encoding="utf-8"?>
<ds:datastoreItem xmlns:ds="http://schemas.openxmlformats.org/officeDocument/2006/customXml" ds:itemID="{8C59AFE0-257B-4E0A-91EB-C5C1918284E9}"/>
</file>

<file path=docProps/app.xml><?xml version="1.0" encoding="utf-8"?>
<Properties xmlns="http://schemas.openxmlformats.org/officeDocument/2006/extended-properties" xmlns:vt="http://schemas.openxmlformats.org/officeDocument/2006/docPropsVTypes">
  <Template>Ion</Template>
  <TotalTime>2779</TotalTime>
  <Words>637</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TTRockstars and Times tables</vt:lpstr>
      <vt:lpstr>Why?</vt:lpstr>
      <vt:lpstr>Fluency </vt:lpstr>
      <vt:lpstr>How times tables are taught</vt:lpstr>
      <vt:lpstr>CPA model of times table  </vt:lpstr>
      <vt:lpstr>The multiplication check </vt:lpstr>
      <vt:lpstr>Example of the test </vt:lpstr>
      <vt:lpstr>What are we doing to prepare the children </vt:lpstr>
      <vt:lpstr>What you can do </vt:lpstr>
      <vt:lpstr>TTRockstars Children’s real name is not used, they are given a name when they first log in.  </vt:lpstr>
      <vt:lpstr>PowerPoint Presentation</vt:lpstr>
      <vt:lpstr>PowerPoint Presentation</vt:lpstr>
      <vt:lpstr>PowerPoint Presentation</vt:lpstr>
      <vt:lpstr>PowerPoint Presentation</vt:lpstr>
      <vt:lpstr>PowerPoint Presentation</vt:lpstr>
      <vt:lpstr>Multiplayer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TTRockstars and Times tables</dc:title>
  <dc:creator>Katie Price</dc:creator>
  <cp:lastModifiedBy>Katie Price</cp:lastModifiedBy>
  <cp:revision>10</cp:revision>
  <dcterms:created xsi:type="dcterms:W3CDTF">2020-01-10T14:28:17Z</dcterms:created>
  <dcterms:modified xsi:type="dcterms:W3CDTF">2020-01-12T12:48:02Z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0x010100BE7B6A2DD5C0144EA4F74F98C7C6AA01</vt:lpwstr>
  </property>
</Properties>
</file>